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5"/>
  </p:notesMasterIdLst>
  <p:handoutMasterIdLst>
    <p:handoutMasterId r:id="rId46"/>
  </p:handoutMasterIdLst>
  <p:sldIdLst>
    <p:sldId id="277" r:id="rId5"/>
    <p:sldId id="303" r:id="rId6"/>
    <p:sldId id="314" r:id="rId7"/>
    <p:sldId id="361" r:id="rId8"/>
    <p:sldId id="362" r:id="rId9"/>
    <p:sldId id="363" r:id="rId10"/>
    <p:sldId id="359" r:id="rId11"/>
    <p:sldId id="365" r:id="rId12"/>
    <p:sldId id="364" r:id="rId13"/>
    <p:sldId id="366" r:id="rId14"/>
    <p:sldId id="367" r:id="rId15"/>
    <p:sldId id="315" r:id="rId16"/>
    <p:sldId id="368" r:id="rId17"/>
    <p:sldId id="371" r:id="rId18"/>
    <p:sldId id="370" r:id="rId19"/>
    <p:sldId id="372" r:id="rId20"/>
    <p:sldId id="394" r:id="rId21"/>
    <p:sldId id="375" r:id="rId22"/>
    <p:sldId id="374" r:id="rId23"/>
    <p:sldId id="376" r:id="rId24"/>
    <p:sldId id="316" r:id="rId25"/>
    <p:sldId id="377" r:id="rId26"/>
    <p:sldId id="378" r:id="rId27"/>
    <p:sldId id="379" r:id="rId28"/>
    <p:sldId id="380" r:id="rId29"/>
    <p:sldId id="381" r:id="rId30"/>
    <p:sldId id="382" r:id="rId31"/>
    <p:sldId id="384" r:id="rId32"/>
    <p:sldId id="385" r:id="rId33"/>
    <p:sldId id="329" r:id="rId34"/>
    <p:sldId id="383" r:id="rId35"/>
    <p:sldId id="386" r:id="rId36"/>
    <p:sldId id="387" r:id="rId37"/>
    <p:sldId id="388" r:id="rId38"/>
    <p:sldId id="389" r:id="rId39"/>
    <p:sldId id="390" r:id="rId40"/>
    <p:sldId id="391" r:id="rId41"/>
    <p:sldId id="392" r:id="rId42"/>
    <p:sldId id="393" r:id="rId43"/>
    <p:sldId id="279" r:id="rId44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B4B145-F0DE-B125-36F2-374902A39260}" name="Amy Agarwal" initials="AA" userId="S::aagarwal@engenderhealth.org::5e5efb22-f956-43f6-af2a-d8069f8c9622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625773-48E1-437B-DEB8-DC0406C9C5A4}" v="32" dt="2024-07-11T19:39:06.096"/>
    <p1510:client id="{45B18A78-078C-0646-A409-BDE89A0E1B6C}" v="4" dt="2024-07-11T19:28:45.348"/>
    <p1510:client id="{581F4FC1-4921-F500-09CD-A9F1568A3BA9}" v="4" dt="2024-07-11T19:12:25.087"/>
    <p1510:client id="{B192EDCD-018C-990A-DACB-A5E0304C9748}" v="1" dt="2024-07-11T15:14:07.7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6"/>
    <p:restoredTop sz="94973" autoAdjust="0"/>
  </p:normalViewPr>
  <p:slideViewPr>
    <p:cSldViewPr snapToGrid="0" snapToObjects="1" showGuides="1">
      <p:cViewPr varScale="1">
        <p:scale>
          <a:sx n="156" d="100"/>
          <a:sy n="156" d="100"/>
        </p:scale>
        <p:origin x="192" y="856"/>
      </p:cViewPr>
      <p:guideLst>
        <p:guide orient="horz" pos="2663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466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lakoff" userId="1b880158-51be-4e2e-a40c-657df873ba37" providerId="ADAL" clId="{8B0282C9-1988-48EE-9C92-E71B88AD2007}"/>
    <pc:docChg chg="custSel modSld">
      <pc:chgData name="Sara Malakoff" userId="1b880158-51be-4e2e-a40c-657df873ba37" providerId="ADAL" clId="{8B0282C9-1988-48EE-9C92-E71B88AD2007}" dt="2024-03-20T15:13:44.312" v="69"/>
      <pc:docMkLst>
        <pc:docMk/>
      </pc:docMkLst>
      <pc:sldChg chg="modCm">
        <pc:chgData name="Sara Malakoff" userId="1b880158-51be-4e2e-a40c-657df873ba37" providerId="ADAL" clId="{8B0282C9-1988-48EE-9C92-E71B88AD2007}" dt="2024-03-20T15:00:43.375" v="0"/>
        <pc:sldMkLst>
          <pc:docMk/>
          <pc:sldMk cId="4177495933" sldId="3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8B0282C9-1988-48EE-9C92-E71B88AD2007}" dt="2024-03-20T15:00:43.375" v="0"/>
              <pc2:cmMkLst xmlns:pc2="http://schemas.microsoft.com/office/powerpoint/2019/9/main/command">
                <pc:docMk/>
                <pc:sldMk cId="4177495933" sldId="362"/>
                <pc2:cmMk id="{BEBD3C44-78B4-48ED-8936-A0F65E9C2DCA}"/>
              </pc2:cmMkLst>
              <pc226:cmRplyChg chg="add">
                <pc226:chgData name="Sara Malakoff" userId="1b880158-51be-4e2e-a40c-657df873ba37" providerId="ADAL" clId="{8B0282C9-1988-48EE-9C92-E71B88AD2007}" dt="2024-03-20T15:00:43.375" v="0"/>
                <pc2:cmRplyMkLst xmlns:pc2="http://schemas.microsoft.com/office/powerpoint/2019/9/main/command">
                  <pc:docMk/>
                  <pc:sldMk cId="4177495933" sldId="362"/>
                  <pc2:cmMk id="{BEBD3C44-78B4-48ED-8936-A0F65E9C2DCA}"/>
                  <pc2:cmRplyMk id="{67CC1BB9-4FB7-46DC-86F8-1FA4376728B5}"/>
                </pc2:cmRplyMkLst>
              </pc226:cmRplyChg>
            </pc226:cmChg>
          </p:ext>
        </pc:extLst>
      </pc:sldChg>
      <pc:sldChg chg="modSp mod modCm">
        <pc:chgData name="Sara Malakoff" userId="1b880158-51be-4e2e-a40c-657df873ba37" providerId="ADAL" clId="{8B0282C9-1988-48EE-9C92-E71B88AD2007}" dt="2024-03-20T15:04:38.102" v="67"/>
        <pc:sldMkLst>
          <pc:docMk/>
          <pc:sldMk cId="1335391674" sldId="365"/>
        </pc:sldMkLst>
        <pc:spChg chg="mod">
          <ac:chgData name="Sara Malakoff" userId="1b880158-51be-4e2e-a40c-657df873ba37" providerId="ADAL" clId="{8B0282C9-1988-48EE-9C92-E71B88AD2007}" dt="2024-03-20T15:04:03.603" v="66" actId="20577"/>
          <ac:spMkLst>
            <pc:docMk/>
            <pc:sldMk cId="1335391674" sldId="36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8B0282C9-1988-48EE-9C92-E71B88AD2007}" dt="2024-03-20T15:04:38.102" v="67"/>
              <pc2:cmMkLst xmlns:pc2="http://schemas.microsoft.com/office/powerpoint/2019/9/main/command">
                <pc:docMk/>
                <pc:sldMk cId="1335391674" sldId="365"/>
                <pc2:cmMk id="{3BDBA77B-D472-4934-A97E-A45F0080DDF8}"/>
              </pc2:cmMkLst>
              <pc226:cmRplyChg chg="add mod">
                <pc226:chgData name="Sara Malakoff" userId="1b880158-51be-4e2e-a40c-657df873ba37" providerId="ADAL" clId="{8B0282C9-1988-48EE-9C92-E71B88AD2007}" dt="2024-03-20T15:04:38.102" v="67"/>
                <pc2:cmRplyMkLst xmlns:pc2="http://schemas.microsoft.com/office/powerpoint/2019/9/main/command">
                  <pc:docMk/>
                  <pc:sldMk cId="1335391674" sldId="365"/>
                  <pc2:cmMk id="{3BDBA77B-D472-4934-A97E-A45F0080DDF8}"/>
                  <pc2:cmRplyMk id="{599F515F-99BF-4B67-A840-F220E786BFCC}"/>
                </pc2:cmRplyMkLst>
              </pc226:cmRplyChg>
            </pc226:cmChg>
          </p:ext>
        </pc:extLst>
      </pc:sldChg>
      <pc:sldChg chg="modCm">
        <pc:chgData name="Sara Malakoff" userId="1b880158-51be-4e2e-a40c-657df873ba37" providerId="ADAL" clId="{8B0282C9-1988-48EE-9C92-E71B88AD2007}" dt="2024-03-20T15:08:57.504" v="68"/>
        <pc:sldMkLst>
          <pc:docMk/>
          <pc:sldMk cId="2110771982" sldId="3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8B0282C9-1988-48EE-9C92-E71B88AD2007}" dt="2024-03-20T15:08:57.504" v="68"/>
              <pc2:cmMkLst xmlns:pc2="http://schemas.microsoft.com/office/powerpoint/2019/9/main/command">
                <pc:docMk/>
                <pc:sldMk cId="2110771982" sldId="376"/>
                <pc2:cmMk id="{25E295A0-4D64-46D6-8386-DAB46910DDC3}"/>
              </pc2:cmMkLst>
              <pc226:cmRplyChg chg="add">
                <pc226:chgData name="Sara Malakoff" userId="1b880158-51be-4e2e-a40c-657df873ba37" providerId="ADAL" clId="{8B0282C9-1988-48EE-9C92-E71B88AD2007}" dt="2024-03-20T15:08:57.504" v="68"/>
                <pc2:cmRplyMkLst xmlns:pc2="http://schemas.microsoft.com/office/powerpoint/2019/9/main/command">
                  <pc:docMk/>
                  <pc:sldMk cId="2110771982" sldId="376"/>
                  <pc2:cmMk id="{25E295A0-4D64-46D6-8386-DAB46910DDC3}"/>
                  <pc2:cmRplyMk id="{1C277E86-4DE3-4595-9702-4B31135A7BBE}"/>
                </pc2:cmRplyMkLst>
              </pc226:cmRplyChg>
            </pc226:cmChg>
          </p:ext>
        </pc:extLst>
      </pc:sldChg>
      <pc:sldChg chg="modCm">
        <pc:chgData name="Sara Malakoff" userId="1b880158-51be-4e2e-a40c-657df873ba37" providerId="ADAL" clId="{8B0282C9-1988-48EE-9C92-E71B88AD2007}" dt="2024-03-20T15:13:44.312" v="69"/>
        <pc:sldMkLst>
          <pc:docMk/>
          <pc:sldMk cId="3953294337" sldId="3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8B0282C9-1988-48EE-9C92-E71B88AD2007}" dt="2024-03-20T15:13:44.312" v="69"/>
              <pc2:cmMkLst xmlns:pc2="http://schemas.microsoft.com/office/powerpoint/2019/9/main/command">
                <pc:docMk/>
                <pc:sldMk cId="3953294337" sldId="382"/>
                <pc2:cmMk id="{A0713CEA-B279-4B9F-84D2-26649A858225}"/>
              </pc2:cmMkLst>
              <pc226:cmRplyChg chg="add">
                <pc226:chgData name="Sara Malakoff" userId="1b880158-51be-4e2e-a40c-657df873ba37" providerId="ADAL" clId="{8B0282C9-1988-48EE-9C92-E71B88AD2007}" dt="2024-03-20T15:13:44.312" v="69"/>
                <pc2:cmRplyMkLst xmlns:pc2="http://schemas.microsoft.com/office/powerpoint/2019/9/main/command">
                  <pc:docMk/>
                  <pc:sldMk cId="3953294337" sldId="382"/>
                  <pc2:cmMk id="{A0713CEA-B279-4B9F-84D2-26649A858225}"/>
                  <pc2:cmRplyMk id="{55FA2170-9913-42A1-A5D6-BB96A08B199A}"/>
                </pc2:cmRplyMkLst>
              </pc226:cmRplyChg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6C10D50C-6BF2-C36B-11CC-A0E492840AA3}"/>
    <pc:docChg chg="modSld">
      <pc:chgData name="Amy Agarwal" userId="S::aagarwal@engenderhealth.org::5e5efb22-f956-43f6-af2a-d8069f8c9622" providerId="AD" clId="Web-{6C10D50C-6BF2-C36B-11CC-A0E492840AA3}" dt="2024-04-02T21:35:13.599" v="4" actId="20577"/>
      <pc:docMkLst>
        <pc:docMk/>
      </pc:docMkLst>
      <pc:sldChg chg="modSp">
        <pc:chgData name="Amy Agarwal" userId="S::aagarwal@engenderhealth.org::5e5efb22-f956-43f6-af2a-d8069f8c9622" providerId="AD" clId="Web-{6C10D50C-6BF2-C36B-11CC-A0E492840AA3}" dt="2024-04-02T21:35:13.599" v="4" actId="20577"/>
        <pc:sldMkLst>
          <pc:docMk/>
          <pc:sldMk cId="116460241" sldId="385"/>
        </pc:sldMkLst>
        <pc:spChg chg="mod">
          <ac:chgData name="Amy Agarwal" userId="S::aagarwal@engenderhealth.org::5e5efb22-f956-43f6-af2a-d8069f8c9622" providerId="AD" clId="Web-{6C10D50C-6BF2-C36B-11CC-A0E492840AA3}" dt="2024-04-02T21:35:13.599" v="4" actId="20577"/>
          <ac:spMkLst>
            <pc:docMk/>
            <pc:sldMk cId="116460241" sldId="385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16448258-8C4F-1972-6776-0D68BB49704E}"/>
    <pc:docChg chg="modSld">
      <pc:chgData name="Amy Agarwal" userId="S::aagarwal@engenderhealth.org::5e5efb22-f956-43f6-af2a-d8069f8c9622" providerId="AD" clId="Web-{16448258-8C4F-1972-6776-0D68BB49704E}" dt="2024-04-03T13:29:45.554" v="4" actId="1076"/>
      <pc:docMkLst>
        <pc:docMk/>
      </pc:docMkLst>
      <pc:sldChg chg="addSp delSp modSp">
        <pc:chgData name="Amy Agarwal" userId="S::aagarwal@engenderhealth.org::5e5efb22-f956-43f6-af2a-d8069f8c9622" providerId="AD" clId="Web-{16448258-8C4F-1972-6776-0D68BB49704E}" dt="2024-04-03T13:29:45.554" v="4" actId="1076"/>
        <pc:sldMkLst>
          <pc:docMk/>
          <pc:sldMk cId="1679004678" sldId="364"/>
        </pc:sldMkLst>
        <pc:picChg chg="del">
          <ac:chgData name="Amy Agarwal" userId="S::aagarwal@engenderhealth.org::5e5efb22-f956-43f6-af2a-d8069f8c9622" providerId="AD" clId="Web-{16448258-8C4F-1972-6776-0D68BB49704E}" dt="2024-04-03T13:27:34.425" v="0"/>
          <ac:picMkLst>
            <pc:docMk/>
            <pc:sldMk cId="1679004678" sldId="364"/>
            <ac:picMk id="3" creationId="{12BDAB02-639C-1BF0-BC29-02D7449E887B}"/>
          </ac:picMkLst>
        </pc:picChg>
        <pc:picChg chg="add mod">
          <ac:chgData name="Amy Agarwal" userId="S::aagarwal@engenderhealth.org::5e5efb22-f956-43f6-af2a-d8069f8c9622" providerId="AD" clId="Web-{16448258-8C4F-1972-6776-0D68BB49704E}" dt="2024-04-03T13:29:45.554" v="4" actId="1076"/>
          <ac:picMkLst>
            <pc:docMk/>
            <pc:sldMk cId="1679004678" sldId="364"/>
            <ac:picMk id="5" creationId="{DAA9DE3A-DA83-481E-6414-90EFCE374B09}"/>
          </ac:picMkLst>
        </pc:picChg>
      </pc:sldChg>
    </pc:docChg>
  </pc:docChgLst>
  <pc:docChgLst>
    <pc:chgData name="Amy Agarwal" userId="S::aagarwal@engenderhealth.org::5e5efb22-f956-43f6-af2a-d8069f8c9622" providerId="AD" clId="Web-{32E27154-7A87-4812-AE30-67FF64F3F57C}"/>
    <pc:docChg chg="modSld">
      <pc:chgData name="Amy Agarwal" userId="S::aagarwal@engenderhealth.org::5e5efb22-f956-43f6-af2a-d8069f8c9622" providerId="AD" clId="Web-{32E27154-7A87-4812-AE30-67FF64F3F57C}" dt="2024-04-02T19:34:49.728" v="2"/>
      <pc:docMkLst>
        <pc:docMk/>
      </pc:docMkLst>
      <pc:sldChg chg="modSp delCm modCm">
        <pc:chgData name="Amy Agarwal" userId="S::aagarwal@engenderhealth.org::5e5efb22-f956-43f6-af2a-d8069f8c9622" providerId="AD" clId="Web-{32E27154-7A87-4812-AE30-67FF64F3F57C}" dt="2024-04-02T19:34:49.728" v="2"/>
        <pc:sldMkLst>
          <pc:docMk/>
          <pc:sldMk cId="3140156242" sldId="314"/>
        </pc:sldMkLst>
        <pc:spChg chg="mod">
          <ac:chgData name="Amy Agarwal" userId="S::aagarwal@engenderhealth.org::5e5efb22-f956-43f6-af2a-d8069f8c9622" providerId="AD" clId="Web-{32E27154-7A87-4812-AE30-67FF64F3F57C}" dt="2024-04-02T19:34:37.759" v="1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S::aagarwal@engenderhealth.org::5e5efb22-f956-43f6-af2a-d8069f8c9622" providerId="AD" clId="Web-{32E27154-7A87-4812-AE30-67FF64F3F57C}" dt="2024-04-02T19:34:49.728" v="2"/>
              <pc2:cmMkLst xmlns:pc2="http://schemas.microsoft.com/office/powerpoint/2019/9/main/command">
                <pc:docMk/>
                <pc:sldMk cId="3140156242" sldId="314"/>
                <pc2:cmMk id="{D805D567-32BE-45F1-9307-3448B284DC61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D5DF0BF3-A2CB-4E93-9A12-11DBC924548A}"/>
    <pc:docChg chg="undo custSel modSld">
      <pc:chgData name="Sara Malakoff" userId="1b880158-51be-4e2e-a40c-657df873ba37" providerId="ADAL" clId="{D5DF0BF3-A2CB-4E93-9A12-11DBC924548A}" dt="2024-02-15T17:29:44.314" v="399"/>
      <pc:docMkLst>
        <pc:docMk/>
      </pc:docMkLst>
      <pc:sldChg chg="modSp mod addCm">
        <pc:chgData name="Sara Malakoff" userId="1b880158-51be-4e2e-a40c-657df873ba37" providerId="ADAL" clId="{D5DF0BF3-A2CB-4E93-9A12-11DBC924548A}" dt="2024-02-09T16:28:10.326" v="5"/>
        <pc:sldMkLst>
          <pc:docMk/>
          <pc:sldMk cId="3140156242" sldId="314"/>
        </pc:sldMkLst>
        <pc:spChg chg="mod">
          <ac:chgData name="Sara Malakoff" userId="1b880158-51be-4e2e-a40c-657df873ba37" providerId="ADAL" clId="{D5DF0BF3-A2CB-4E93-9A12-11DBC924548A}" dt="2024-02-09T16:27:33.762" v="4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6:27:28.881" v="0"/>
              <pc2:cmMkLst xmlns:pc2="http://schemas.microsoft.com/office/powerpoint/2019/9/main/command">
                <pc:docMk/>
                <pc:sldMk cId="3140156242" sldId="314"/>
                <pc2:cmMk id="{A1B67655-94D4-428D-9A4E-568EC5A9192A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6:28:10.326" v="5"/>
              <pc2:cmMkLst xmlns:pc2="http://schemas.microsoft.com/office/powerpoint/2019/9/main/command">
                <pc:docMk/>
                <pc:sldMk cId="3140156242" sldId="314"/>
                <pc2:cmMk id="{D805D567-32BE-45F1-9307-3448B284DC61}"/>
              </pc2:cmMkLst>
            </pc226:cmChg>
          </p:ext>
        </pc:extLst>
      </pc:sldChg>
      <pc:sldChg chg="modSp mod">
        <pc:chgData name="Sara Malakoff" userId="1b880158-51be-4e2e-a40c-657df873ba37" providerId="ADAL" clId="{D5DF0BF3-A2CB-4E93-9A12-11DBC924548A}" dt="2024-02-09T17:18:09.748" v="29"/>
        <pc:sldMkLst>
          <pc:docMk/>
          <pc:sldMk cId="53894313" sldId="315"/>
        </pc:sldMkLst>
        <pc:spChg chg="mod">
          <ac:chgData name="Sara Malakoff" userId="1b880158-51be-4e2e-a40c-657df873ba37" providerId="ADAL" clId="{D5DF0BF3-A2CB-4E93-9A12-11DBC924548A}" dt="2024-02-09T17:18:09.748" v="29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8:18:40.859" v="70" actId="20577"/>
        <pc:sldMkLst>
          <pc:docMk/>
          <pc:sldMk cId="3611735358" sldId="316"/>
        </pc:sldMkLst>
        <pc:spChg chg="mod">
          <ac:chgData name="Sara Malakoff" userId="1b880158-51be-4e2e-a40c-657df873ba37" providerId="ADAL" clId="{D5DF0BF3-A2CB-4E93-9A12-11DBC924548A}" dt="2024-02-09T18:18:40.859" v="70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7:10:04.156" v="25" actId="20577"/>
        <pc:sldMkLst>
          <pc:docMk/>
          <pc:sldMk cId="1082369363" sldId="359"/>
        </pc:sldMkLst>
        <pc:spChg chg="mod">
          <ac:chgData name="Sara Malakoff" userId="1b880158-51be-4e2e-a40c-657df873ba37" providerId="ADAL" clId="{D5DF0BF3-A2CB-4E93-9A12-11DBC924548A}" dt="2024-02-09T17:10:04.156" v="25" actId="20577"/>
          <ac:spMkLst>
            <pc:docMk/>
            <pc:sldMk cId="1082369363" sldId="359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7:05:37.570" v="7"/>
        <pc:sldMkLst>
          <pc:docMk/>
          <pc:sldMk cId="2351268132" sldId="361"/>
        </pc:sldMkLst>
        <pc:spChg chg="mod">
          <ac:chgData name="Sara Malakoff" userId="1b880158-51be-4e2e-a40c-657df873ba37" providerId="ADAL" clId="{D5DF0BF3-A2CB-4E93-9A12-11DBC924548A}" dt="2024-02-09T17:05:37.570" v="7"/>
          <ac:spMkLst>
            <pc:docMk/>
            <pc:sldMk cId="2351268132" sldId="361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D5DF0BF3-A2CB-4E93-9A12-11DBC924548A}" dt="2024-02-09T17:07:53.424" v="8"/>
        <pc:sldMkLst>
          <pc:docMk/>
          <pc:sldMk cId="4177495933" sldId="36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7:07:53.424" v="8"/>
              <pc2:cmMkLst xmlns:pc2="http://schemas.microsoft.com/office/powerpoint/2019/9/main/command">
                <pc:docMk/>
                <pc:sldMk cId="4177495933" sldId="362"/>
                <pc2:cmMk id="{BEBD3C44-78B4-48ED-8936-A0F65E9C2DCA}"/>
              </pc2:cmMkLst>
            </pc226:cmChg>
          </p:ext>
        </pc:extLst>
      </pc:sldChg>
      <pc:sldChg chg="modSp mod">
        <pc:chgData name="Sara Malakoff" userId="1b880158-51be-4e2e-a40c-657df873ba37" providerId="ADAL" clId="{D5DF0BF3-A2CB-4E93-9A12-11DBC924548A}" dt="2024-02-09T17:08:14.493" v="10"/>
        <pc:sldMkLst>
          <pc:docMk/>
          <pc:sldMk cId="2528073269" sldId="363"/>
        </pc:sldMkLst>
        <pc:spChg chg="mod">
          <ac:chgData name="Sara Malakoff" userId="1b880158-51be-4e2e-a40c-657df873ba37" providerId="ADAL" clId="{D5DF0BF3-A2CB-4E93-9A12-11DBC924548A}" dt="2024-02-09T17:08:14.493" v="10"/>
          <ac:spMkLst>
            <pc:docMk/>
            <pc:sldMk cId="2528073269" sldId="363"/>
            <ac:spMk id="5" creationId="{00000000-0000-0000-0000-000000000000}"/>
          </ac:spMkLst>
        </pc:spChg>
      </pc:sldChg>
      <pc:sldChg chg="addCm modCm">
        <pc:chgData name="Sara Malakoff" userId="1b880158-51be-4e2e-a40c-657df873ba37" providerId="ADAL" clId="{D5DF0BF3-A2CB-4E93-9A12-11DBC924548A}" dt="2024-02-15T17:27:34.296" v="398"/>
        <pc:sldMkLst>
          <pc:docMk/>
          <pc:sldMk cId="1679004678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D5DF0BF3-A2CB-4E93-9A12-11DBC924548A}" dt="2024-02-15T17:27:34.296" v="398"/>
              <pc2:cmMkLst xmlns:pc2="http://schemas.microsoft.com/office/powerpoint/2019/9/main/command">
                <pc:docMk/>
                <pc:sldMk cId="1679004678" sldId="364"/>
                <pc2:cmMk id="{40642D49-4152-457F-B0E8-9DFCDD8A084F}"/>
              </pc2:cmMkLst>
            </pc226:cmChg>
          </p:ext>
        </pc:extLst>
      </pc:sldChg>
      <pc:sldChg chg="addCm">
        <pc:chgData name="Sara Malakoff" userId="1b880158-51be-4e2e-a40c-657df873ba37" providerId="ADAL" clId="{D5DF0BF3-A2CB-4E93-9A12-11DBC924548A}" dt="2024-02-09T17:17:26.671" v="27"/>
        <pc:sldMkLst>
          <pc:docMk/>
          <pc:sldMk cId="1335391674" sldId="3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7:17:26.671" v="27"/>
              <pc2:cmMkLst xmlns:pc2="http://schemas.microsoft.com/office/powerpoint/2019/9/main/command">
                <pc:docMk/>
                <pc:sldMk cId="1335391674" sldId="365"/>
                <pc2:cmMk id="{3BDBA77B-D472-4934-A97E-A45F0080DDF8}"/>
              </pc2:cmMkLst>
            </pc226:cmChg>
          </p:ext>
        </pc:extLst>
      </pc:sldChg>
      <pc:sldChg chg="modSp mod">
        <pc:chgData name="Sara Malakoff" userId="1b880158-51be-4e2e-a40c-657df873ba37" providerId="ADAL" clId="{D5DF0BF3-A2CB-4E93-9A12-11DBC924548A}" dt="2024-02-09T17:47:35.631" v="36" actId="20577"/>
        <pc:sldMkLst>
          <pc:docMk/>
          <pc:sldMk cId="1547299760" sldId="368"/>
        </pc:sldMkLst>
        <pc:spChg chg="mod">
          <ac:chgData name="Sara Malakoff" userId="1b880158-51be-4e2e-a40c-657df873ba37" providerId="ADAL" clId="{D5DF0BF3-A2CB-4E93-9A12-11DBC924548A}" dt="2024-02-09T17:47:35.631" v="36" actId="20577"/>
          <ac:spMkLst>
            <pc:docMk/>
            <pc:sldMk cId="1547299760" sldId="368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7:59:43.187" v="48"/>
        <pc:sldMkLst>
          <pc:docMk/>
          <pc:sldMk cId="3130088101" sldId="370"/>
        </pc:sldMkLst>
        <pc:spChg chg="mod">
          <ac:chgData name="Sara Malakoff" userId="1b880158-51be-4e2e-a40c-657df873ba37" providerId="ADAL" clId="{D5DF0BF3-A2CB-4E93-9A12-11DBC924548A}" dt="2024-02-09T17:59:43.187" v="48"/>
          <ac:spMkLst>
            <pc:docMk/>
            <pc:sldMk cId="3130088101" sldId="370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7:53:52.734" v="46" actId="5793"/>
        <pc:sldMkLst>
          <pc:docMk/>
          <pc:sldMk cId="642283796" sldId="371"/>
        </pc:sldMkLst>
        <pc:spChg chg="mod">
          <ac:chgData name="Sara Malakoff" userId="1b880158-51be-4e2e-a40c-657df873ba37" providerId="ADAL" clId="{D5DF0BF3-A2CB-4E93-9A12-11DBC924548A}" dt="2024-02-09T17:53:52.734" v="46" actId="5793"/>
          <ac:spMkLst>
            <pc:docMk/>
            <pc:sldMk cId="642283796" sldId="371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8:07:35.651" v="57"/>
        <pc:sldMkLst>
          <pc:docMk/>
          <pc:sldMk cId="3770608610" sldId="374"/>
        </pc:sldMkLst>
        <pc:spChg chg="mod">
          <ac:chgData name="Sara Malakoff" userId="1b880158-51be-4e2e-a40c-657df873ba37" providerId="ADAL" clId="{D5DF0BF3-A2CB-4E93-9A12-11DBC924548A}" dt="2024-02-09T18:07:35.651" v="57"/>
          <ac:spMkLst>
            <pc:docMk/>
            <pc:sldMk cId="3770608610" sldId="374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8:06:59.063" v="55" actId="20577"/>
        <pc:sldMkLst>
          <pc:docMk/>
          <pc:sldMk cId="2249196954" sldId="375"/>
        </pc:sldMkLst>
        <pc:spChg chg="mod">
          <ac:chgData name="Sara Malakoff" userId="1b880158-51be-4e2e-a40c-657df873ba37" providerId="ADAL" clId="{D5DF0BF3-A2CB-4E93-9A12-11DBC924548A}" dt="2024-02-09T18:06:59.063" v="55" actId="20577"/>
          <ac:spMkLst>
            <pc:docMk/>
            <pc:sldMk cId="2249196954" sldId="375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D5DF0BF3-A2CB-4E93-9A12-11DBC924548A}" dt="2024-02-09T18:17:32.300" v="58"/>
        <pc:sldMkLst>
          <pc:docMk/>
          <pc:sldMk cId="2110771982" sldId="3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8:17:32.300" v="58"/>
              <pc2:cmMkLst xmlns:pc2="http://schemas.microsoft.com/office/powerpoint/2019/9/main/command">
                <pc:docMk/>
                <pc:sldMk cId="2110771982" sldId="376"/>
                <pc2:cmMk id="{25E295A0-4D64-46D6-8386-DAB46910DDC3}"/>
              </pc2:cmMkLst>
            </pc226:cmChg>
          </p:ext>
        </pc:extLst>
      </pc:sldChg>
      <pc:sldChg chg="modSp mod">
        <pc:chgData name="Sara Malakoff" userId="1b880158-51be-4e2e-a40c-657df873ba37" providerId="ADAL" clId="{D5DF0BF3-A2CB-4E93-9A12-11DBC924548A}" dt="2024-02-09T18:29:00.370" v="131" actId="20577"/>
        <pc:sldMkLst>
          <pc:docMk/>
          <pc:sldMk cId="1949411188" sldId="377"/>
        </pc:sldMkLst>
        <pc:spChg chg="mod">
          <ac:chgData name="Sara Malakoff" userId="1b880158-51be-4e2e-a40c-657df873ba37" providerId="ADAL" clId="{D5DF0BF3-A2CB-4E93-9A12-11DBC924548A}" dt="2024-02-09T18:29:00.370" v="131" actId="20577"/>
          <ac:spMkLst>
            <pc:docMk/>
            <pc:sldMk cId="1949411188" sldId="377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8:30:20.493" v="146" actId="20577"/>
        <pc:sldMkLst>
          <pc:docMk/>
          <pc:sldMk cId="2111856804" sldId="378"/>
        </pc:sldMkLst>
        <pc:spChg chg="mod">
          <ac:chgData name="Sara Malakoff" userId="1b880158-51be-4e2e-a40c-657df873ba37" providerId="ADAL" clId="{D5DF0BF3-A2CB-4E93-9A12-11DBC924548A}" dt="2024-02-09T18:30:20.493" v="146" actId="20577"/>
          <ac:spMkLst>
            <pc:docMk/>
            <pc:sldMk cId="2111856804" sldId="378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8:54:02.188" v="232" actId="20577"/>
        <pc:sldMkLst>
          <pc:docMk/>
          <pc:sldMk cId="1565662629" sldId="380"/>
        </pc:sldMkLst>
        <pc:spChg chg="mod">
          <ac:chgData name="Sara Malakoff" userId="1b880158-51be-4e2e-a40c-657df873ba37" providerId="ADAL" clId="{D5DF0BF3-A2CB-4E93-9A12-11DBC924548A}" dt="2024-02-09T18:54:02.188" v="232" actId="20577"/>
          <ac:spMkLst>
            <pc:docMk/>
            <pc:sldMk cId="1565662629" sldId="380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D5DF0BF3-A2CB-4E93-9A12-11DBC924548A}" dt="2024-02-09T19:00:40.389" v="233"/>
        <pc:sldMkLst>
          <pc:docMk/>
          <pc:sldMk cId="2025353547" sldId="3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09T19:00:40.389" v="233"/>
              <pc2:cmMkLst xmlns:pc2="http://schemas.microsoft.com/office/powerpoint/2019/9/main/command">
                <pc:docMk/>
                <pc:sldMk cId="2025353547" sldId="381"/>
                <pc2:cmMk id="{4DF7CCE3-62C5-4D10-A894-CD5FC4A9E233}"/>
              </pc2:cmMkLst>
            </pc226:cmChg>
          </p:ext>
        </pc:extLst>
      </pc:sldChg>
      <pc:sldChg chg="addCm delCm modCm">
        <pc:chgData name="Sara Malakoff" userId="1b880158-51be-4e2e-a40c-657df873ba37" providerId="ADAL" clId="{D5DF0BF3-A2CB-4E93-9A12-11DBC924548A}" dt="2024-02-15T17:29:44.314" v="399"/>
        <pc:sldMkLst>
          <pc:docMk/>
          <pc:sldMk cId="3953294337" sldId="3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D5DF0BF3-A2CB-4E93-9A12-11DBC924548A}" dt="2024-02-09T19:05:16.097" v="235"/>
              <pc2:cmMkLst xmlns:pc2="http://schemas.microsoft.com/office/powerpoint/2019/9/main/command">
                <pc:docMk/>
                <pc:sldMk cId="3953294337" sldId="382"/>
                <pc2:cmMk id="{DBC79CD0-DB5D-42D7-A446-EE54F8C733C5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D5DF0BF3-A2CB-4E93-9A12-11DBC924548A}" dt="2024-02-15T17:29:44.314" v="399"/>
              <pc2:cmMkLst xmlns:pc2="http://schemas.microsoft.com/office/powerpoint/2019/9/main/command">
                <pc:docMk/>
                <pc:sldMk cId="3953294337" sldId="382"/>
                <pc2:cmMk id="{A0713CEA-B279-4B9F-84D2-26649A858225}"/>
              </pc2:cmMkLst>
              <pc226:cmRplyChg chg="add">
                <pc226:chgData name="Sara Malakoff" userId="1b880158-51be-4e2e-a40c-657df873ba37" providerId="ADAL" clId="{D5DF0BF3-A2CB-4E93-9A12-11DBC924548A}" dt="2024-02-15T17:29:44.314" v="399"/>
                <pc2:cmRplyMkLst xmlns:pc2="http://schemas.microsoft.com/office/powerpoint/2019/9/main/command">
                  <pc:docMk/>
                  <pc:sldMk cId="3953294337" sldId="382"/>
                  <pc2:cmMk id="{A0713CEA-B279-4B9F-84D2-26649A858225}"/>
                  <pc2:cmRplyMk id="{0FABFA8F-F10F-4D44-95C4-9F01FB0DA12E}"/>
                </pc2:cmRplyMkLst>
              </pc226:cmRplyChg>
              <pc226:cmRplyChg chg="add">
                <pc226:chgData name="Sara Malakoff" userId="1b880158-51be-4e2e-a40c-657df873ba37" providerId="ADAL" clId="{D5DF0BF3-A2CB-4E93-9A12-11DBC924548A}" dt="2024-02-09T19:06:31.955" v="237"/>
                <pc2:cmRplyMkLst xmlns:pc2="http://schemas.microsoft.com/office/powerpoint/2019/9/main/command">
                  <pc:docMk/>
                  <pc:sldMk cId="3953294337" sldId="382"/>
                  <pc2:cmMk id="{A0713CEA-B279-4B9F-84D2-26649A858225}"/>
                  <pc2:cmRplyMk id="{7247B6CD-6F80-45C0-8851-5EAAE1383F2C}"/>
                </pc2:cmRplyMkLst>
              </pc226:cmRplyChg>
            </pc226:cmChg>
          </p:ext>
        </pc:extLst>
      </pc:sldChg>
      <pc:sldChg chg="modSp mod">
        <pc:chgData name="Sara Malakoff" userId="1b880158-51be-4e2e-a40c-657df873ba37" providerId="ADAL" clId="{D5DF0BF3-A2CB-4E93-9A12-11DBC924548A}" dt="2024-02-09T19:12:58.561" v="241" actId="20577"/>
        <pc:sldMkLst>
          <pc:docMk/>
          <pc:sldMk cId="3607000486" sldId="383"/>
        </pc:sldMkLst>
        <pc:spChg chg="mod">
          <ac:chgData name="Sara Malakoff" userId="1b880158-51be-4e2e-a40c-657df873ba37" providerId="ADAL" clId="{D5DF0BF3-A2CB-4E93-9A12-11DBC924548A}" dt="2024-02-09T19:12:58.561" v="241" actId="20577"/>
          <ac:spMkLst>
            <pc:docMk/>
            <pc:sldMk cId="3607000486" sldId="383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9:08:05.465" v="240" actId="20577"/>
        <pc:sldMkLst>
          <pc:docMk/>
          <pc:sldMk cId="26491465" sldId="384"/>
        </pc:sldMkLst>
        <pc:spChg chg="mod">
          <ac:chgData name="Sara Malakoff" userId="1b880158-51be-4e2e-a40c-657df873ba37" providerId="ADAL" clId="{D5DF0BF3-A2CB-4E93-9A12-11DBC924548A}" dt="2024-02-09T19:08:05.465" v="240" actId="20577"/>
          <ac:spMkLst>
            <pc:docMk/>
            <pc:sldMk cId="26491465" sldId="384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9:21:29.337" v="289" actId="14100"/>
        <pc:sldMkLst>
          <pc:docMk/>
          <pc:sldMk cId="452044153" sldId="388"/>
        </pc:sldMkLst>
        <pc:spChg chg="mod">
          <ac:chgData name="Sara Malakoff" userId="1b880158-51be-4e2e-a40c-657df873ba37" providerId="ADAL" clId="{D5DF0BF3-A2CB-4E93-9A12-11DBC924548A}" dt="2024-02-09T19:21:29.337" v="289" actId="14100"/>
          <ac:spMkLst>
            <pc:docMk/>
            <pc:sldMk cId="452044153" sldId="388"/>
            <ac:spMk id="4" creationId="{0ACCA7F4-88B7-6ACC-CCF7-CEA3C0DCA851}"/>
          </ac:spMkLst>
        </pc:spChg>
        <pc:spChg chg="mod">
          <ac:chgData name="Sara Malakoff" userId="1b880158-51be-4e2e-a40c-657df873ba37" providerId="ADAL" clId="{D5DF0BF3-A2CB-4E93-9A12-11DBC924548A}" dt="2024-02-09T19:19:50.943" v="267" actId="20577"/>
          <ac:spMkLst>
            <pc:docMk/>
            <pc:sldMk cId="452044153" sldId="388"/>
            <ac:spMk id="5" creationId="{00000000-0000-0000-0000-000000000000}"/>
          </ac:spMkLst>
        </pc:spChg>
      </pc:sldChg>
      <pc:sldChg chg="addSp delSp mod">
        <pc:chgData name="Sara Malakoff" userId="1b880158-51be-4e2e-a40c-657df873ba37" providerId="ADAL" clId="{D5DF0BF3-A2CB-4E93-9A12-11DBC924548A}" dt="2024-02-09T19:23:24.441" v="291" actId="22"/>
        <pc:sldMkLst>
          <pc:docMk/>
          <pc:sldMk cId="1044055347" sldId="389"/>
        </pc:sldMkLst>
        <pc:spChg chg="add del">
          <ac:chgData name="Sara Malakoff" userId="1b880158-51be-4e2e-a40c-657df873ba37" providerId="ADAL" clId="{D5DF0BF3-A2CB-4E93-9A12-11DBC924548A}" dt="2024-02-09T19:23:24.441" v="291" actId="22"/>
          <ac:spMkLst>
            <pc:docMk/>
            <pc:sldMk cId="1044055347" sldId="389"/>
            <ac:spMk id="6" creationId="{7D4BA54E-1D78-CAD4-F3E4-4B0169BA9FED}"/>
          </ac:spMkLst>
        </pc:spChg>
      </pc:sldChg>
      <pc:sldChg chg="modSp mod">
        <pc:chgData name="Sara Malakoff" userId="1b880158-51be-4e2e-a40c-657df873ba37" providerId="ADAL" clId="{D5DF0BF3-A2CB-4E93-9A12-11DBC924548A}" dt="2024-02-09T17:34:49.274" v="31" actId="20577"/>
        <pc:sldMkLst>
          <pc:docMk/>
          <pc:sldMk cId="1325352849" sldId="390"/>
        </pc:sldMkLst>
        <pc:spChg chg="mod">
          <ac:chgData name="Sara Malakoff" userId="1b880158-51be-4e2e-a40c-657df873ba37" providerId="ADAL" clId="{D5DF0BF3-A2CB-4E93-9A12-11DBC924548A}" dt="2024-02-09T17:34:49.274" v="31" actId="20577"/>
          <ac:spMkLst>
            <pc:docMk/>
            <pc:sldMk cId="1325352849" sldId="390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9:28:00.576" v="305" actId="20578"/>
        <pc:sldMkLst>
          <pc:docMk/>
          <pc:sldMk cId="1977177025" sldId="391"/>
        </pc:sldMkLst>
        <pc:spChg chg="mod">
          <ac:chgData name="Sara Malakoff" userId="1b880158-51be-4e2e-a40c-657df873ba37" providerId="ADAL" clId="{D5DF0BF3-A2CB-4E93-9A12-11DBC924548A}" dt="2024-02-09T19:28:00.576" v="305" actId="20578"/>
          <ac:spMkLst>
            <pc:docMk/>
            <pc:sldMk cId="1977177025" sldId="391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D5DF0BF3-A2CB-4E93-9A12-11DBC924548A}" dt="2024-02-09T19:33:37.081" v="397" actId="20577"/>
        <pc:sldMkLst>
          <pc:docMk/>
          <pc:sldMk cId="3364901955" sldId="393"/>
        </pc:sldMkLst>
        <pc:spChg chg="mod">
          <ac:chgData name="Sara Malakoff" userId="1b880158-51be-4e2e-a40c-657df873ba37" providerId="ADAL" clId="{D5DF0BF3-A2CB-4E93-9A12-11DBC924548A}" dt="2024-02-09T19:33:37.081" v="397" actId="20577"/>
          <ac:spMkLst>
            <pc:docMk/>
            <pc:sldMk cId="3364901955" sldId="393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EF130332-0D6D-3747-A256-ACA3483001BF}"/>
    <pc:docChg chg="undo custSel modSld">
      <pc:chgData name="Amy Agarwal" userId="5e5efb22-f956-43f6-af2a-d8069f8c9622" providerId="ADAL" clId="{EF130332-0D6D-3747-A256-ACA3483001BF}" dt="2024-04-26T18:51:56.333" v="43" actId="20577"/>
      <pc:docMkLst>
        <pc:docMk/>
      </pc:docMkLst>
      <pc:sldChg chg="modSp mod">
        <pc:chgData name="Amy Agarwal" userId="5e5efb22-f956-43f6-af2a-d8069f8c9622" providerId="ADAL" clId="{EF130332-0D6D-3747-A256-ACA3483001BF}" dt="2024-04-26T18:42:01.419" v="11" actId="20577"/>
        <pc:sldMkLst>
          <pc:docMk/>
          <pc:sldMk cId="3611735358" sldId="316"/>
        </pc:sldMkLst>
        <pc:spChg chg="mod">
          <ac:chgData name="Amy Agarwal" userId="5e5efb22-f956-43f6-af2a-d8069f8c9622" providerId="ADAL" clId="{EF130332-0D6D-3747-A256-ACA3483001BF}" dt="2024-04-26T18:42:01.419" v="11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37:29.654" v="3" actId="20577"/>
        <pc:sldMkLst>
          <pc:docMk/>
          <pc:sldMk cId="2528073269" sldId="363"/>
        </pc:sldMkLst>
        <pc:spChg chg="mod">
          <ac:chgData name="Amy Agarwal" userId="5e5efb22-f956-43f6-af2a-d8069f8c9622" providerId="ADAL" clId="{EF130332-0D6D-3747-A256-ACA3483001BF}" dt="2024-04-26T18:37:29.654" v="3" actId="20577"/>
          <ac:spMkLst>
            <pc:docMk/>
            <pc:sldMk cId="2528073269" sldId="363"/>
            <ac:spMk id="5" creationId="{00000000-0000-0000-0000-000000000000}"/>
          </ac:spMkLst>
        </pc:spChg>
      </pc:sldChg>
      <pc:sldChg chg="delCm">
        <pc:chgData name="Amy Agarwal" userId="5e5efb22-f956-43f6-af2a-d8069f8c9622" providerId="ADAL" clId="{EF130332-0D6D-3747-A256-ACA3483001BF}" dt="2024-04-26T18:35:02.131" v="2"/>
        <pc:sldMkLst>
          <pc:docMk/>
          <pc:sldMk cId="1679004678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EF130332-0D6D-3747-A256-ACA3483001BF}" dt="2024-04-26T18:35:02.131" v="2"/>
              <pc2:cmMkLst xmlns:pc2="http://schemas.microsoft.com/office/powerpoint/2019/9/main/command">
                <pc:docMk/>
                <pc:sldMk cId="1679004678" sldId="364"/>
                <pc2:cmMk id="{40642D49-4152-457F-B0E8-9DFCDD8A084F}"/>
              </pc2:cmMkLst>
            </pc226:cmChg>
          </p:ext>
        </pc:extLst>
      </pc:sldChg>
      <pc:sldChg chg="modSp mod">
        <pc:chgData name="Amy Agarwal" userId="5e5efb22-f956-43f6-af2a-d8069f8c9622" providerId="ADAL" clId="{EF130332-0D6D-3747-A256-ACA3483001BF}" dt="2024-04-26T18:34:50.995" v="1" actId="20577"/>
        <pc:sldMkLst>
          <pc:docMk/>
          <pc:sldMk cId="1335391674" sldId="365"/>
        </pc:sldMkLst>
        <pc:spChg chg="mod">
          <ac:chgData name="Amy Agarwal" userId="5e5efb22-f956-43f6-af2a-d8069f8c9622" providerId="ADAL" clId="{EF130332-0D6D-3747-A256-ACA3483001BF}" dt="2024-04-26T18:34:50.995" v="1" actId="20577"/>
          <ac:spMkLst>
            <pc:docMk/>
            <pc:sldMk cId="1335391674" sldId="36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38:47.706" v="4" actId="1076"/>
        <pc:sldMkLst>
          <pc:docMk/>
          <pc:sldMk cId="1547299760" sldId="368"/>
        </pc:sldMkLst>
        <pc:spChg chg="mod">
          <ac:chgData name="Amy Agarwal" userId="5e5efb22-f956-43f6-af2a-d8069f8c9622" providerId="ADAL" clId="{EF130332-0D6D-3747-A256-ACA3483001BF}" dt="2024-04-26T18:38:47.706" v="4" actId="1076"/>
          <ac:spMkLst>
            <pc:docMk/>
            <pc:sldMk cId="1547299760" sldId="36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39:44.444" v="5" actId="20577"/>
        <pc:sldMkLst>
          <pc:docMk/>
          <pc:sldMk cId="1786219473" sldId="372"/>
        </pc:sldMkLst>
        <pc:spChg chg="mod">
          <ac:chgData name="Amy Agarwal" userId="5e5efb22-f956-43f6-af2a-d8069f8c9622" providerId="ADAL" clId="{EF130332-0D6D-3747-A256-ACA3483001BF}" dt="2024-04-26T18:39:44.444" v="5" actId="20577"/>
          <ac:spMkLst>
            <pc:docMk/>
            <pc:sldMk cId="1786219473" sldId="37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1:22.470" v="8" actId="948"/>
        <pc:sldMkLst>
          <pc:docMk/>
          <pc:sldMk cId="2110771982" sldId="376"/>
        </pc:sldMkLst>
        <pc:spChg chg="mod">
          <ac:chgData name="Amy Agarwal" userId="5e5efb22-f956-43f6-af2a-d8069f8c9622" providerId="ADAL" clId="{EF130332-0D6D-3747-A256-ACA3483001BF}" dt="2024-04-26T18:41:22.470" v="8" actId="948"/>
          <ac:spMkLst>
            <pc:docMk/>
            <pc:sldMk cId="2110771982" sldId="37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2:10.042" v="12" actId="1076"/>
        <pc:sldMkLst>
          <pc:docMk/>
          <pc:sldMk cId="1949411188" sldId="377"/>
        </pc:sldMkLst>
        <pc:spChg chg="mod">
          <ac:chgData name="Amy Agarwal" userId="5e5efb22-f956-43f6-af2a-d8069f8c9622" providerId="ADAL" clId="{EF130332-0D6D-3747-A256-ACA3483001BF}" dt="2024-04-26T18:42:10.042" v="12" actId="1076"/>
          <ac:spMkLst>
            <pc:docMk/>
            <pc:sldMk cId="1949411188" sldId="37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3:07.861" v="13" actId="948"/>
        <pc:sldMkLst>
          <pc:docMk/>
          <pc:sldMk cId="2111856804" sldId="378"/>
        </pc:sldMkLst>
        <pc:spChg chg="mod">
          <ac:chgData name="Amy Agarwal" userId="5e5efb22-f956-43f6-af2a-d8069f8c9622" providerId="ADAL" clId="{EF130332-0D6D-3747-A256-ACA3483001BF}" dt="2024-04-26T18:43:07.861" v="13" actId="948"/>
          <ac:spMkLst>
            <pc:docMk/>
            <pc:sldMk cId="2111856804" sldId="37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3:49.525" v="14" actId="948"/>
        <pc:sldMkLst>
          <pc:docMk/>
          <pc:sldMk cId="2323700028" sldId="379"/>
        </pc:sldMkLst>
        <pc:spChg chg="mod">
          <ac:chgData name="Amy Agarwal" userId="5e5efb22-f956-43f6-af2a-d8069f8c9622" providerId="ADAL" clId="{EF130332-0D6D-3747-A256-ACA3483001BF}" dt="2024-04-26T18:43:49.525" v="14" actId="948"/>
          <ac:spMkLst>
            <pc:docMk/>
            <pc:sldMk cId="2323700028" sldId="37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7:33.657" v="25" actId="948"/>
        <pc:sldMkLst>
          <pc:docMk/>
          <pc:sldMk cId="3607000486" sldId="383"/>
        </pc:sldMkLst>
        <pc:spChg chg="mod">
          <ac:chgData name="Amy Agarwal" userId="5e5efb22-f956-43f6-af2a-d8069f8c9622" providerId="ADAL" clId="{EF130332-0D6D-3747-A256-ACA3483001BF}" dt="2024-04-26T18:47:33.657" v="25" actId="948"/>
          <ac:spMkLst>
            <pc:docMk/>
            <pc:sldMk cId="3607000486" sldId="38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6:10.476" v="20" actId="14100"/>
        <pc:sldMkLst>
          <pc:docMk/>
          <pc:sldMk cId="26491465" sldId="384"/>
        </pc:sldMkLst>
        <pc:spChg chg="mod">
          <ac:chgData name="Amy Agarwal" userId="5e5efb22-f956-43f6-af2a-d8069f8c9622" providerId="ADAL" clId="{EF130332-0D6D-3747-A256-ACA3483001BF}" dt="2024-04-26T18:46:10.476" v="20" actId="14100"/>
          <ac:spMkLst>
            <pc:docMk/>
            <pc:sldMk cId="26491465" sldId="38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6:55.006" v="24" actId="948"/>
        <pc:sldMkLst>
          <pc:docMk/>
          <pc:sldMk cId="116460241" sldId="385"/>
        </pc:sldMkLst>
        <pc:spChg chg="mod">
          <ac:chgData name="Amy Agarwal" userId="5e5efb22-f956-43f6-af2a-d8069f8c9622" providerId="ADAL" clId="{EF130332-0D6D-3747-A256-ACA3483001BF}" dt="2024-04-26T18:46:55.006" v="24" actId="948"/>
          <ac:spMkLst>
            <pc:docMk/>
            <pc:sldMk cId="116460241" sldId="38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8:16.291" v="33" actId="20577"/>
        <pc:sldMkLst>
          <pc:docMk/>
          <pc:sldMk cId="1268289450" sldId="386"/>
        </pc:sldMkLst>
        <pc:spChg chg="mod">
          <ac:chgData name="Amy Agarwal" userId="5e5efb22-f956-43f6-af2a-d8069f8c9622" providerId="ADAL" clId="{EF130332-0D6D-3747-A256-ACA3483001BF}" dt="2024-04-26T18:48:16.291" v="33" actId="20577"/>
          <ac:spMkLst>
            <pc:docMk/>
            <pc:sldMk cId="1268289450" sldId="386"/>
            <ac:spMk id="4" creationId="{F3E1DF3F-E5F1-3E41-438D-909A5E212109}"/>
          </ac:spMkLst>
        </pc:spChg>
        <pc:spChg chg="mod">
          <ac:chgData name="Amy Agarwal" userId="5e5efb22-f956-43f6-af2a-d8069f8c9622" providerId="ADAL" clId="{EF130332-0D6D-3747-A256-ACA3483001BF}" dt="2024-04-26T18:47:52.335" v="28" actId="948"/>
          <ac:spMkLst>
            <pc:docMk/>
            <pc:sldMk cId="1268289450" sldId="38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48:28.882" v="34" actId="948"/>
        <pc:sldMkLst>
          <pc:docMk/>
          <pc:sldMk cId="4239501897" sldId="387"/>
        </pc:sldMkLst>
        <pc:spChg chg="mod">
          <ac:chgData name="Amy Agarwal" userId="5e5efb22-f956-43f6-af2a-d8069f8c9622" providerId="ADAL" clId="{EF130332-0D6D-3747-A256-ACA3483001BF}" dt="2024-04-26T18:48:28.882" v="34" actId="948"/>
          <ac:spMkLst>
            <pc:docMk/>
            <pc:sldMk cId="4239501897" sldId="38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50:40.522" v="35" actId="948"/>
        <pc:sldMkLst>
          <pc:docMk/>
          <pc:sldMk cId="1977177025" sldId="391"/>
        </pc:sldMkLst>
        <pc:spChg chg="mod">
          <ac:chgData name="Amy Agarwal" userId="5e5efb22-f956-43f6-af2a-d8069f8c9622" providerId="ADAL" clId="{EF130332-0D6D-3747-A256-ACA3483001BF}" dt="2024-04-26T18:50:40.522" v="35" actId="948"/>
          <ac:spMkLst>
            <pc:docMk/>
            <pc:sldMk cId="1977177025" sldId="39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51:12.069" v="37" actId="5793"/>
        <pc:sldMkLst>
          <pc:docMk/>
          <pc:sldMk cId="3473647154" sldId="392"/>
        </pc:sldMkLst>
        <pc:spChg chg="mod">
          <ac:chgData name="Amy Agarwal" userId="5e5efb22-f956-43f6-af2a-d8069f8c9622" providerId="ADAL" clId="{EF130332-0D6D-3747-A256-ACA3483001BF}" dt="2024-04-26T18:51:12.069" v="37" actId="5793"/>
          <ac:spMkLst>
            <pc:docMk/>
            <pc:sldMk cId="3473647154" sldId="39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F130332-0D6D-3747-A256-ACA3483001BF}" dt="2024-04-26T18:51:56.333" v="43" actId="20577"/>
        <pc:sldMkLst>
          <pc:docMk/>
          <pc:sldMk cId="3364901955" sldId="393"/>
        </pc:sldMkLst>
        <pc:spChg chg="mod">
          <ac:chgData name="Amy Agarwal" userId="5e5efb22-f956-43f6-af2a-d8069f8c9622" providerId="ADAL" clId="{EF130332-0D6D-3747-A256-ACA3483001BF}" dt="2024-04-26T18:51:56.333" v="43" actId="20577"/>
          <ac:spMkLst>
            <pc:docMk/>
            <pc:sldMk cId="3364901955" sldId="393"/>
            <ac:spMk id="5" creationId="{00000000-0000-0000-0000-000000000000}"/>
          </ac:spMkLst>
        </pc:spChg>
      </pc:sldChg>
    </pc:docChg>
  </pc:docChgLst>
  <pc:docChgLst>
    <pc:chgData name="Sara Malakoff" userId="1b880158-51be-4e2e-a40c-657df873ba37" providerId="ADAL" clId="{74A67842-1271-4CCE-B30B-FA63F6A839B6}"/>
    <pc:docChg chg="modSld">
      <pc:chgData name="Sara Malakoff" userId="1b880158-51be-4e2e-a40c-657df873ba37" providerId="ADAL" clId="{74A67842-1271-4CCE-B30B-FA63F6A839B6}" dt="2024-07-01T21:14:13.871" v="35" actId="20577"/>
      <pc:docMkLst>
        <pc:docMk/>
      </pc:docMkLst>
      <pc:sldChg chg="modCm">
        <pc:chgData name="Sara Malakoff" userId="1b880158-51be-4e2e-a40c-657df873ba37" providerId="ADAL" clId="{74A67842-1271-4CCE-B30B-FA63F6A839B6}" dt="2024-07-01T20:47:21.440" v="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74A67842-1271-4CCE-B30B-FA63F6A839B6}" dt="2024-07-01T20:47:21.440" v="0"/>
              <pc2:cmMkLst xmlns:pc2="http://schemas.microsoft.com/office/powerpoint/2019/9/main/command">
                <pc:docMk/>
                <pc:sldMk cId="3140156242" sldId="314"/>
                <pc2:cmMk id="{A1B67655-94D4-428D-9A4E-568EC5A9192A}"/>
              </pc2:cmMkLst>
            </pc226:cmChg>
          </p:ext>
        </pc:extLst>
      </pc:sldChg>
      <pc:sldChg chg="modSp mod">
        <pc:chgData name="Sara Malakoff" userId="1b880158-51be-4e2e-a40c-657df873ba37" providerId="ADAL" clId="{74A67842-1271-4CCE-B30B-FA63F6A839B6}" dt="2024-07-01T20:58:20.148" v="22" actId="20577"/>
        <pc:sldMkLst>
          <pc:docMk/>
          <pc:sldMk cId="3611735358" sldId="316"/>
        </pc:sldMkLst>
        <pc:spChg chg="mod">
          <ac:chgData name="Sara Malakoff" userId="1b880158-51be-4e2e-a40c-657df873ba37" providerId="ADAL" clId="{74A67842-1271-4CCE-B30B-FA63F6A839B6}" dt="2024-07-01T20:58:20.148" v="22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74A67842-1271-4CCE-B30B-FA63F6A839B6}" dt="2024-07-01T20:56:06.718" v="11" actId="20577"/>
        <pc:sldMkLst>
          <pc:docMk/>
          <pc:sldMk cId="642283796" sldId="371"/>
        </pc:sldMkLst>
        <pc:spChg chg="mod">
          <ac:chgData name="Sara Malakoff" userId="1b880158-51be-4e2e-a40c-657df873ba37" providerId="ADAL" clId="{74A67842-1271-4CCE-B30B-FA63F6A839B6}" dt="2024-07-01T20:56:06.718" v="11" actId="20577"/>
          <ac:spMkLst>
            <pc:docMk/>
            <pc:sldMk cId="642283796" sldId="371"/>
            <ac:spMk id="5" creationId="{00000000-0000-0000-0000-000000000000}"/>
          </ac:spMkLst>
        </pc:spChg>
      </pc:sldChg>
      <pc:sldChg chg="addCm delCm">
        <pc:chgData name="Sara Malakoff" userId="1b880158-51be-4e2e-a40c-657df873ba37" providerId="ADAL" clId="{74A67842-1271-4CCE-B30B-FA63F6A839B6}" dt="2024-07-01T21:06:46.677" v="24"/>
        <pc:sldMkLst>
          <pc:docMk/>
          <pc:sldMk cId="2025353547" sldId="3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74A67842-1271-4CCE-B30B-FA63F6A839B6}" dt="2024-07-01T21:06:46.677" v="24"/>
              <pc2:cmMkLst xmlns:pc2="http://schemas.microsoft.com/office/powerpoint/2019/9/main/command">
                <pc:docMk/>
                <pc:sldMk cId="2025353547" sldId="381"/>
                <pc2:cmMk id="{23DD9744-657E-42AD-8B50-0B9264F58000}"/>
              </pc2:cmMkLst>
            </pc226:cmChg>
          </p:ext>
        </pc:extLst>
      </pc:sldChg>
      <pc:sldChg chg="modSp mod">
        <pc:chgData name="Sara Malakoff" userId="1b880158-51be-4e2e-a40c-657df873ba37" providerId="ADAL" clId="{74A67842-1271-4CCE-B30B-FA63F6A839B6}" dt="2024-07-01T21:08:25.342" v="32" actId="20577"/>
        <pc:sldMkLst>
          <pc:docMk/>
          <pc:sldMk cId="26491465" sldId="384"/>
        </pc:sldMkLst>
        <pc:spChg chg="mod">
          <ac:chgData name="Sara Malakoff" userId="1b880158-51be-4e2e-a40c-657df873ba37" providerId="ADAL" clId="{74A67842-1271-4CCE-B30B-FA63F6A839B6}" dt="2024-07-01T21:08:25.342" v="32" actId="20577"/>
          <ac:spMkLst>
            <pc:docMk/>
            <pc:sldMk cId="26491465" sldId="384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74A67842-1271-4CCE-B30B-FA63F6A839B6}" dt="2024-07-01T21:14:13.871" v="35" actId="20577"/>
        <pc:sldMkLst>
          <pc:docMk/>
          <pc:sldMk cId="1977177025" sldId="391"/>
        </pc:sldMkLst>
        <pc:spChg chg="mod">
          <ac:chgData name="Sara Malakoff" userId="1b880158-51be-4e2e-a40c-657df873ba37" providerId="ADAL" clId="{74A67842-1271-4CCE-B30B-FA63F6A839B6}" dt="2024-07-01T21:14:13.871" v="35" actId="20577"/>
          <ac:spMkLst>
            <pc:docMk/>
            <pc:sldMk cId="1977177025" sldId="391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09C2E245-A101-0042-A1B6-907E8B11CBEB}"/>
    <pc:docChg chg="undo custSel addSld modSld">
      <pc:chgData name="Amy Agarwal" userId="5e5efb22-f956-43f6-af2a-d8069f8c9622" providerId="ADAL" clId="{09C2E245-A101-0042-A1B6-907E8B11CBEB}" dt="2023-12-13T19:49:10.841" v="150" actId="14100"/>
      <pc:docMkLst>
        <pc:docMk/>
      </pc:docMkLst>
      <pc:sldChg chg="add">
        <pc:chgData name="Amy Agarwal" userId="5e5efb22-f956-43f6-af2a-d8069f8c9622" providerId="ADAL" clId="{09C2E245-A101-0042-A1B6-907E8B11CBEB}" dt="2023-12-05T19:38:29.037" v="0"/>
        <pc:sldMkLst>
          <pc:docMk/>
          <pc:sldMk cId="323989468" sldId="303"/>
        </pc:sldMkLst>
      </pc:sldChg>
      <pc:sldChg chg="addSp delSp modSp mod">
        <pc:chgData name="Amy Agarwal" userId="5e5efb22-f956-43f6-af2a-d8069f8c9622" providerId="ADAL" clId="{09C2E245-A101-0042-A1B6-907E8B11CBEB}" dt="2023-12-13T19:49:10.841" v="150" actId="14100"/>
        <pc:sldMkLst>
          <pc:docMk/>
          <pc:sldMk cId="2351268132" sldId="361"/>
        </pc:sldMkLst>
        <pc:spChg chg="mod">
          <ac:chgData name="Amy Agarwal" userId="5e5efb22-f956-43f6-af2a-d8069f8c9622" providerId="ADAL" clId="{09C2E245-A101-0042-A1B6-907E8B11CBEB}" dt="2023-12-13T19:49:10.841" v="150" actId="14100"/>
          <ac:spMkLst>
            <pc:docMk/>
            <pc:sldMk cId="2351268132" sldId="361"/>
            <ac:spMk id="5" creationId="{00000000-0000-0000-0000-000000000000}"/>
          </ac:spMkLst>
        </pc:spChg>
        <pc:spChg chg="mod">
          <ac:chgData name="Amy Agarwal" userId="5e5efb22-f956-43f6-af2a-d8069f8c9622" providerId="ADAL" clId="{09C2E245-A101-0042-A1B6-907E8B11CBEB}" dt="2023-12-13T19:48:10.477" v="145" actId="688"/>
          <ac:spMkLst>
            <pc:docMk/>
            <pc:sldMk cId="2351268132" sldId="361"/>
            <ac:spMk id="6" creationId="{7B0C127E-9A77-928F-6954-0503DB05080E}"/>
          </ac:spMkLst>
        </pc:spChg>
        <pc:spChg chg="mod">
          <ac:chgData name="Amy Agarwal" userId="5e5efb22-f956-43f6-af2a-d8069f8c9622" providerId="ADAL" clId="{09C2E245-A101-0042-A1B6-907E8B11CBEB}" dt="2023-12-13T19:16:43.251" v="114" actId="164"/>
          <ac:spMkLst>
            <pc:docMk/>
            <pc:sldMk cId="2351268132" sldId="361"/>
            <ac:spMk id="7" creationId="{C185BB3D-9366-C4ED-7A3E-3C131089ACA2}"/>
          </ac:spMkLst>
        </pc:spChg>
        <pc:grpChg chg="add mod">
          <ac:chgData name="Amy Agarwal" userId="5e5efb22-f956-43f6-af2a-d8069f8c9622" providerId="ADAL" clId="{09C2E245-A101-0042-A1B6-907E8B11CBEB}" dt="2023-12-13T19:48:42.654" v="148" actId="1076"/>
          <ac:grpSpMkLst>
            <pc:docMk/>
            <pc:sldMk cId="2351268132" sldId="361"/>
            <ac:grpSpMk id="10" creationId="{F1B547A6-AF55-61FE-2DD4-98FB98F81153}"/>
          </ac:grpSpMkLst>
        </pc:grpChg>
        <pc:picChg chg="add del mod modCrop">
          <ac:chgData name="Amy Agarwal" userId="5e5efb22-f956-43f6-af2a-d8069f8c9622" providerId="ADAL" clId="{09C2E245-A101-0042-A1B6-907E8B11CBEB}" dt="2023-12-13T19:40:17.966" v="143" actId="21"/>
          <ac:picMkLst>
            <pc:docMk/>
            <pc:sldMk cId="2351268132" sldId="361"/>
            <ac:picMk id="3" creationId="{1CBA770D-03D8-6E33-436E-BFECABE5B251}"/>
          </ac:picMkLst>
        </pc:picChg>
        <pc:picChg chg="del">
          <ac:chgData name="Amy Agarwal" userId="5e5efb22-f956-43f6-af2a-d8069f8c9622" providerId="ADAL" clId="{09C2E245-A101-0042-A1B6-907E8B11CBEB}" dt="2023-12-13T18:57:41.637" v="34" actId="478"/>
          <ac:picMkLst>
            <pc:docMk/>
            <pc:sldMk cId="2351268132" sldId="361"/>
            <ac:picMk id="4" creationId="{25AFE27F-27BE-444C-6905-4AC95FED00A7}"/>
          </ac:picMkLst>
        </pc:picChg>
        <pc:picChg chg="add mod modCrop">
          <ac:chgData name="Amy Agarwal" userId="5e5efb22-f956-43f6-af2a-d8069f8c9622" providerId="ADAL" clId="{09C2E245-A101-0042-A1B6-907E8B11CBEB}" dt="2023-12-13T19:19:22.014" v="134" actId="1076"/>
          <ac:picMkLst>
            <pc:docMk/>
            <pc:sldMk cId="2351268132" sldId="361"/>
            <ac:picMk id="8" creationId="{D5087112-9D06-ED4A-70B2-A7B0FE8F2014}"/>
          </ac:picMkLst>
        </pc:picChg>
        <pc:picChg chg="add mod modCrop">
          <ac:chgData name="Amy Agarwal" userId="5e5efb22-f956-43f6-af2a-d8069f8c9622" providerId="ADAL" clId="{09C2E245-A101-0042-A1B6-907E8B11CBEB}" dt="2023-12-13T19:19:52.753" v="141" actId="1076"/>
          <ac:picMkLst>
            <pc:docMk/>
            <pc:sldMk cId="2351268132" sldId="361"/>
            <ac:picMk id="9" creationId="{C8A17093-ACD2-4206-C2AF-B35B98EDE82E}"/>
          </ac:picMkLst>
        </pc:picChg>
        <pc:picChg chg="add mod modCrop">
          <ac:chgData name="Amy Agarwal" userId="5e5efb22-f956-43f6-af2a-d8069f8c9622" providerId="ADAL" clId="{09C2E245-A101-0042-A1B6-907E8B11CBEB}" dt="2023-12-13T19:49:00.186" v="149" actId="1076"/>
          <ac:picMkLst>
            <pc:docMk/>
            <pc:sldMk cId="2351268132" sldId="361"/>
            <ac:picMk id="11" creationId="{08D19A3E-4371-3BA3-140A-BE3E0E48B9A0}"/>
          </ac:picMkLst>
        </pc:picChg>
      </pc:sldChg>
      <pc:sldChg chg="addSp delSp modSp mod">
        <pc:chgData name="Amy Agarwal" userId="5e5efb22-f956-43f6-af2a-d8069f8c9622" providerId="ADAL" clId="{09C2E245-A101-0042-A1B6-907E8B11CBEB}" dt="2023-12-13T18:50:02.341" v="11"/>
        <pc:sldMkLst>
          <pc:docMk/>
          <pc:sldMk cId="4177495933" sldId="362"/>
        </pc:sldMkLst>
        <pc:spChg chg="add del mod">
          <ac:chgData name="Amy Agarwal" userId="5e5efb22-f956-43f6-af2a-d8069f8c9622" providerId="ADAL" clId="{09C2E245-A101-0042-A1B6-907E8B11CBEB}" dt="2023-12-13T18:50:02.341" v="11"/>
          <ac:spMkLst>
            <pc:docMk/>
            <pc:sldMk cId="4177495933" sldId="362"/>
            <ac:spMk id="4" creationId="{488914F4-C7A3-1ACB-C37F-2766E2B2DE47}"/>
          </ac:spMkLst>
        </pc:spChg>
        <pc:spChg chg="mod">
          <ac:chgData name="Amy Agarwal" userId="5e5efb22-f956-43f6-af2a-d8069f8c9622" providerId="ADAL" clId="{09C2E245-A101-0042-A1B6-907E8B11CBEB}" dt="2023-12-13T18:49:59.602" v="9" actId="14100"/>
          <ac:spMkLst>
            <pc:docMk/>
            <pc:sldMk cId="4177495933" sldId="362"/>
            <ac:spMk id="5" creationId="{00000000-0000-0000-0000-000000000000}"/>
          </ac:spMkLst>
        </pc:spChg>
        <pc:spChg chg="del">
          <ac:chgData name="Amy Agarwal" userId="5e5efb22-f956-43f6-af2a-d8069f8c9622" providerId="ADAL" clId="{09C2E245-A101-0042-A1B6-907E8B11CBEB}" dt="2023-12-13T18:49:49.147" v="6" actId="478"/>
          <ac:spMkLst>
            <pc:docMk/>
            <pc:sldMk cId="4177495933" sldId="362"/>
            <ac:spMk id="6" creationId="{7B0C127E-9A77-928F-6954-0503DB05080E}"/>
          </ac:spMkLst>
        </pc:spChg>
        <pc:spChg chg="del">
          <ac:chgData name="Amy Agarwal" userId="5e5efb22-f956-43f6-af2a-d8069f8c9622" providerId="ADAL" clId="{09C2E245-A101-0042-A1B6-907E8B11CBEB}" dt="2023-12-13T18:49:50.457" v="7" actId="478"/>
          <ac:spMkLst>
            <pc:docMk/>
            <pc:sldMk cId="4177495933" sldId="362"/>
            <ac:spMk id="7" creationId="{C185BB3D-9366-C4ED-7A3E-3C131089ACA2}"/>
          </ac:spMkLst>
        </pc:spChg>
        <pc:picChg chg="del">
          <ac:chgData name="Amy Agarwal" userId="5e5efb22-f956-43f6-af2a-d8069f8c9622" providerId="ADAL" clId="{09C2E245-A101-0042-A1B6-907E8B11CBEB}" dt="2023-12-13T18:49:43.241" v="4" actId="478"/>
          <ac:picMkLst>
            <pc:docMk/>
            <pc:sldMk cId="4177495933" sldId="362"/>
            <ac:picMk id="3" creationId="{2963D00E-7502-CAF5-02B3-69D5F2DB954C}"/>
          </ac:picMkLst>
        </pc:picChg>
      </pc:sldChg>
      <pc:sldChg chg="modSp mod">
        <pc:chgData name="Amy Agarwal" userId="5e5efb22-f956-43f6-af2a-d8069f8c9622" providerId="ADAL" clId="{09C2E245-A101-0042-A1B6-907E8B11CBEB}" dt="2023-12-13T19:00:02.159" v="59" actId="14100"/>
        <pc:sldMkLst>
          <pc:docMk/>
          <pc:sldMk cId="2528073269" sldId="363"/>
        </pc:sldMkLst>
        <pc:spChg chg="mod">
          <ac:chgData name="Amy Agarwal" userId="5e5efb22-f956-43f6-af2a-d8069f8c9622" providerId="ADAL" clId="{09C2E245-A101-0042-A1B6-907E8B11CBEB}" dt="2023-12-13T19:00:02.159" v="59" actId="14100"/>
          <ac:spMkLst>
            <pc:docMk/>
            <pc:sldMk cId="2528073269" sldId="363"/>
            <ac:spMk id="5" creationId="{00000000-0000-0000-0000-000000000000}"/>
          </ac:spMkLst>
        </pc:spChg>
        <pc:spChg chg="mod">
          <ac:chgData name="Amy Agarwal" userId="5e5efb22-f956-43f6-af2a-d8069f8c9622" providerId="ADAL" clId="{09C2E245-A101-0042-A1B6-907E8B11CBEB}" dt="2023-12-13T18:59:50.771" v="57" actId="1076"/>
          <ac:spMkLst>
            <pc:docMk/>
            <pc:sldMk cId="2528073269" sldId="363"/>
            <ac:spMk id="6" creationId="{7B0C127E-9A77-928F-6954-0503DB05080E}"/>
          </ac:spMkLst>
        </pc:spChg>
        <pc:spChg chg="mod">
          <ac:chgData name="Amy Agarwal" userId="5e5efb22-f956-43f6-af2a-d8069f8c9622" providerId="ADAL" clId="{09C2E245-A101-0042-A1B6-907E8B11CBEB}" dt="2023-12-13T18:59:50.771" v="57" actId="1076"/>
          <ac:spMkLst>
            <pc:docMk/>
            <pc:sldMk cId="2528073269" sldId="363"/>
            <ac:spMk id="7" creationId="{C185BB3D-9366-C4ED-7A3E-3C131089ACA2}"/>
          </ac:spMkLst>
        </pc:spChg>
        <pc:picChg chg="mod modCrop">
          <ac:chgData name="Amy Agarwal" userId="5e5efb22-f956-43f6-af2a-d8069f8c9622" providerId="ADAL" clId="{09C2E245-A101-0042-A1B6-907E8B11CBEB}" dt="2023-12-13T18:59:57.705" v="58" actId="14100"/>
          <ac:picMkLst>
            <pc:docMk/>
            <pc:sldMk cId="2528073269" sldId="363"/>
            <ac:picMk id="4" creationId="{9A1FF772-7E44-CC92-F37E-D6799BA7D629}"/>
          </ac:picMkLst>
        </pc:picChg>
      </pc:sldChg>
      <pc:sldChg chg="modSp mod">
        <pc:chgData name="Amy Agarwal" userId="5e5efb22-f956-43f6-af2a-d8069f8c9622" providerId="ADAL" clId="{09C2E245-A101-0042-A1B6-907E8B11CBEB}" dt="2023-12-06T20:01:34.735" v="3" actId="14100"/>
        <pc:sldMkLst>
          <pc:docMk/>
          <pc:sldMk cId="1325352849" sldId="390"/>
        </pc:sldMkLst>
        <pc:spChg chg="mod">
          <ac:chgData name="Amy Agarwal" userId="5e5efb22-f956-43f6-af2a-d8069f8c9622" providerId="ADAL" clId="{09C2E245-A101-0042-A1B6-907E8B11CBEB}" dt="2023-12-06T20:01:34.735" v="3" actId="14100"/>
          <ac:spMkLst>
            <pc:docMk/>
            <pc:sldMk cId="1325352849" sldId="390"/>
            <ac:spMk id="2" creationId="{6BAB3CF5-A82F-96E0-DCAF-8055B6ECDF87}"/>
          </ac:spMkLst>
        </pc:spChg>
      </pc:sldChg>
    </pc:docChg>
  </pc:docChgLst>
  <pc:docChgLst>
    <pc:chgData name="Amy Agarwal" userId="5e5efb22-f956-43f6-af2a-d8069f8c9622" providerId="ADAL" clId="{45B18A78-078C-0646-A409-BDE89A0E1B6C}"/>
    <pc:docChg chg="undo custSel delSld modSld">
      <pc:chgData name="Amy Agarwal" userId="5e5efb22-f956-43f6-af2a-d8069f8c9622" providerId="ADAL" clId="{45B18A78-078C-0646-A409-BDE89A0E1B6C}" dt="2024-07-11T19:37:40.848" v="538" actId="2696"/>
      <pc:docMkLst>
        <pc:docMk/>
      </pc:docMkLst>
      <pc:sldChg chg="del">
        <pc:chgData name="Amy Agarwal" userId="5e5efb22-f956-43f6-af2a-d8069f8c9622" providerId="ADAL" clId="{45B18A78-078C-0646-A409-BDE89A0E1B6C}" dt="2024-07-11T19:37:40.848" v="538" actId="2696"/>
        <pc:sldMkLst>
          <pc:docMk/>
          <pc:sldMk cId="2214090847" sldId="373"/>
        </pc:sldMkLst>
      </pc:sldChg>
      <pc:sldChg chg="addSp delSp modSp mod">
        <pc:chgData name="Amy Agarwal" userId="5e5efb22-f956-43f6-af2a-d8069f8c9622" providerId="ADAL" clId="{45B18A78-078C-0646-A409-BDE89A0E1B6C}" dt="2024-07-11T19:37:11.833" v="537" actId="207"/>
        <pc:sldMkLst>
          <pc:docMk/>
          <pc:sldMk cId="3687988661" sldId="394"/>
        </pc:sldMkLst>
        <pc:graphicFrameChg chg="add mod modGraphic">
          <ac:chgData name="Amy Agarwal" userId="5e5efb22-f956-43f6-af2a-d8069f8c9622" providerId="ADAL" clId="{45B18A78-078C-0646-A409-BDE89A0E1B6C}" dt="2024-07-11T19:36:39.107" v="532" actId="114"/>
          <ac:graphicFrameMkLst>
            <pc:docMk/>
            <pc:sldMk cId="3687988661" sldId="394"/>
            <ac:graphicFrameMk id="5" creationId="{8AAD35DA-0A8C-FE33-C680-6FDC5CF0A0EA}"/>
          </ac:graphicFrameMkLst>
        </pc:graphicFrameChg>
        <pc:graphicFrameChg chg="add mod modGraphic">
          <ac:chgData name="Amy Agarwal" userId="5e5efb22-f956-43f6-af2a-d8069f8c9622" providerId="ADAL" clId="{45B18A78-078C-0646-A409-BDE89A0E1B6C}" dt="2024-07-11T19:37:11.833" v="537" actId="207"/>
          <ac:graphicFrameMkLst>
            <pc:docMk/>
            <pc:sldMk cId="3687988661" sldId="394"/>
            <ac:graphicFrameMk id="6" creationId="{E09EDFD4-FBF1-A1CF-4BB8-46230146781B}"/>
          </ac:graphicFrameMkLst>
        </pc:graphicFrameChg>
        <pc:picChg chg="del mod">
          <ac:chgData name="Amy Agarwal" userId="5e5efb22-f956-43f6-af2a-d8069f8c9622" providerId="ADAL" clId="{45B18A78-078C-0646-A409-BDE89A0E1B6C}" dt="2024-07-11T19:35:54.663" v="528" actId="478"/>
          <ac:picMkLst>
            <pc:docMk/>
            <pc:sldMk cId="3687988661" sldId="394"/>
            <ac:picMk id="3" creationId="{2577A14B-BEE5-286B-304C-6F45D29F9B9C}"/>
          </ac:picMkLst>
        </pc:picChg>
        <pc:picChg chg="del">
          <ac:chgData name="Amy Agarwal" userId="5e5efb22-f956-43f6-af2a-d8069f8c9622" providerId="ADAL" clId="{45B18A78-078C-0646-A409-BDE89A0E1B6C}" dt="2024-07-11T19:29:46.864" v="302" actId="478"/>
          <ac:picMkLst>
            <pc:docMk/>
            <pc:sldMk cId="3687988661" sldId="394"/>
            <ac:picMk id="4" creationId="{9AFF4551-2AD4-EC17-1AF3-5BD1D345049E}"/>
          </ac:picMkLst>
        </pc:picChg>
      </pc:sldChg>
    </pc:docChg>
  </pc:docChgLst>
  <pc:docChgLst>
    <pc:chgData name="Amy Agarwal" userId="5e5efb22-f956-43f6-af2a-d8069f8c9622" providerId="ADAL" clId="{C427F519-DDEE-AC45-9D90-7C4AE7C0F9CA}"/>
    <pc:docChg chg="undo custSel modSld">
      <pc:chgData name="Amy Agarwal" userId="5e5efb22-f956-43f6-af2a-d8069f8c9622" providerId="ADAL" clId="{C427F519-DDEE-AC45-9D90-7C4AE7C0F9CA}" dt="2024-04-02T21:14:23.445" v="123" actId="20577"/>
      <pc:docMkLst>
        <pc:docMk/>
      </pc:docMkLst>
      <pc:sldChg chg="modCm">
        <pc:chgData name="Amy Agarwal" userId="5e5efb22-f956-43f6-af2a-d8069f8c9622" providerId="ADAL" clId="{C427F519-DDEE-AC45-9D90-7C4AE7C0F9CA}" dt="2024-04-02T20:35:10.596" v="12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my Agarwal" userId="5e5efb22-f956-43f6-af2a-d8069f8c9622" providerId="ADAL" clId="{C427F519-DDEE-AC45-9D90-7C4AE7C0F9CA}" dt="2024-04-02T20:35:10.596" v="12"/>
              <pc2:cmMkLst xmlns:pc2="http://schemas.microsoft.com/office/powerpoint/2019/9/main/command">
                <pc:docMk/>
                <pc:sldMk cId="3140156242" sldId="314"/>
                <pc2:cmMk id="{A1B67655-94D4-428D-9A4E-568EC5A9192A}"/>
              </pc2:cmMkLst>
              <pc226:cmRplyChg chg="add">
                <pc226:chgData name="Amy Agarwal" userId="5e5efb22-f956-43f6-af2a-d8069f8c9622" providerId="ADAL" clId="{C427F519-DDEE-AC45-9D90-7C4AE7C0F9CA}" dt="2024-04-02T20:35:10.596" v="12"/>
                <pc2:cmRplyMkLst xmlns:pc2="http://schemas.microsoft.com/office/powerpoint/2019/9/main/command">
                  <pc:docMk/>
                  <pc:sldMk cId="3140156242" sldId="314"/>
                  <pc2:cmMk id="{A1B67655-94D4-428D-9A4E-568EC5A9192A}"/>
                  <pc2:cmRplyMk id="{17E8702F-077C-9541-8CB5-B070B3C1328A}"/>
                </pc2:cmRplyMkLst>
              </pc226:cmRplyChg>
            </pc226:cmChg>
          </p:ext>
        </pc:extLst>
      </pc:sldChg>
      <pc:sldChg chg="modSp mod">
        <pc:chgData name="Amy Agarwal" userId="5e5efb22-f956-43f6-af2a-d8069f8c9622" providerId="ADAL" clId="{C427F519-DDEE-AC45-9D90-7C4AE7C0F9CA}" dt="2024-04-02T21:03:05.318" v="42" actId="1076"/>
        <pc:sldMkLst>
          <pc:docMk/>
          <pc:sldMk cId="3611735358" sldId="316"/>
        </pc:sldMkLst>
        <pc:spChg chg="mod">
          <ac:chgData name="Amy Agarwal" userId="5e5efb22-f956-43f6-af2a-d8069f8c9622" providerId="ADAL" clId="{C427F519-DDEE-AC45-9D90-7C4AE7C0F9CA}" dt="2024-04-02T21:03:05.318" v="42" actId="1076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9:09.336" v="85" actId="1076"/>
        <pc:sldMkLst>
          <pc:docMk/>
          <pc:sldMk cId="4000584011" sldId="329"/>
        </pc:sldMkLst>
        <pc:spChg chg="mod">
          <ac:chgData name="Amy Agarwal" userId="5e5efb22-f956-43f6-af2a-d8069f8c9622" providerId="ADAL" clId="{C427F519-DDEE-AC45-9D90-7C4AE7C0F9CA}" dt="2024-04-02T21:09:09.336" v="85" actId="1076"/>
          <ac:spMkLst>
            <pc:docMk/>
            <pc:sldMk cId="4000584011" sldId="32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0:36:00.280" v="16" actId="6549"/>
        <pc:sldMkLst>
          <pc:docMk/>
          <pc:sldMk cId="2351268132" sldId="361"/>
        </pc:sldMkLst>
        <pc:spChg chg="mod">
          <ac:chgData name="Amy Agarwal" userId="5e5efb22-f956-43f6-af2a-d8069f8c9622" providerId="ADAL" clId="{C427F519-DDEE-AC45-9D90-7C4AE7C0F9CA}" dt="2024-04-02T20:36:00.280" v="16" actId="6549"/>
          <ac:spMkLst>
            <pc:docMk/>
            <pc:sldMk cId="2351268132" sldId="361"/>
            <ac:spMk id="5" creationId="{00000000-0000-0000-0000-000000000000}"/>
          </ac:spMkLst>
        </pc:spChg>
      </pc:sldChg>
      <pc:sldChg chg="addSp delSp modSp mod delCm">
        <pc:chgData name="Amy Agarwal" userId="5e5efb22-f956-43f6-af2a-d8069f8c9622" providerId="ADAL" clId="{C427F519-DDEE-AC45-9D90-7C4AE7C0F9CA}" dt="2024-04-02T20:23:34.870" v="11" actId="732"/>
        <pc:sldMkLst>
          <pc:docMk/>
          <pc:sldMk cId="4177495933" sldId="362"/>
        </pc:sldMkLst>
        <pc:spChg chg="add del">
          <ac:chgData name="Amy Agarwal" userId="5e5efb22-f956-43f6-af2a-d8069f8c9622" providerId="ADAL" clId="{C427F519-DDEE-AC45-9D90-7C4AE7C0F9CA}" dt="2024-04-02T20:15:30.764" v="1" actId="478"/>
          <ac:spMkLst>
            <pc:docMk/>
            <pc:sldMk cId="4177495933" sldId="362"/>
            <ac:spMk id="3" creationId="{085CD204-AD6B-C4FE-02A6-0F384A668B07}"/>
          </ac:spMkLst>
        </pc:spChg>
        <pc:spChg chg="mod">
          <ac:chgData name="Amy Agarwal" userId="5e5efb22-f956-43f6-af2a-d8069f8c9622" providerId="ADAL" clId="{C427F519-DDEE-AC45-9D90-7C4AE7C0F9CA}" dt="2024-04-02T20:23:20.117" v="8" actId="1076"/>
          <ac:spMkLst>
            <pc:docMk/>
            <pc:sldMk cId="4177495933" sldId="362"/>
            <ac:spMk id="5" creationId="{00000000-0000-0000-0000-000000000000}"/>
          </ac:spMkLst>
        </pc:spChg>
        <pc:spChg chg="mod">
          <ac:chgData name="Amy Agarwal" userId="5e5efb22-f956-43f6-af2a-d8069f8c9622" providerId="ADAL" clId="{C427F519-DDEE-AC45-9D90-7C4AE7C0F9CA}" dt="2024-04-02T20:23:08.057" v="5" actId="1076"/>
          <ac:spMkLst>
            <pc:docMk/>
            <pc:sldMk cId="4177495933" sldId="362"/>
            <ac:spMk id="6" creationId="{295A5209-5B47-DA08-3802-D011CA0DB195}"/>
          </ac:spMkLst>
        </pc:spChg>
        <pc:picChg chg="mod modCrop">
          <ac:chgData name="Amy Agarwal" userId="5e5efb22-f956-43f6-af2a-d8069f8c9622" providerId="ADAL" clId="{C427F519-DDEE-AC45-9D90-7C4AE7C0F9CA}" dt="2024-04-02T20:23:34.870" v="11" actId="732"/>
          <ac:picMkLst>
            <pc:docMk/>
            <pc:sldMk cId="4177495933" sldId="362"/>
            <ac:picMk id="4" creationId="{A1BF7676-76EA-26D2-38F8-3CB0EF02CF5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427F519-DDEE-AC45-9D90-7C4AE7C0F9CA}" dt="2024-04-02T20:21:35.545" v="3"/>
              <pc2:cmMkLst xmlns:pc2="http://schemas.microsoft.com/office/powerpoint/2019/9/main/command">
                <pc:docMk/>
                <pc:sldMk cId="4177495933" sldId="362"/>
                <pc2:cmMk id="{BEBD3C44-78B4-48ED-8936-A0F65E9C2DCA}"/>
              </pc2:cmMkLst>
            </pc226:cmChg>
          </p:ext>
        </pc:extLst>
      </pc:sldChg>
      <pc:sldChg chg="modCm">
        <pc:chgData name="Amy Agarwal" userId="5e5efb22-f956-43f6-af2a-d8069f8c9622" providerId="ADAL" clId="{C427F519-DDEE-AC45-9D90-7C4AE7C0F9CA}" dt="2024-04-02T20:40:56.238" v="19"/>
        <pc:sldMkLst>
          <pc:docMk/>
          <pc:sldMk cId="1679004678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Amy Agarwal" userId="5e5efb22-f956-43f6-af2a-d8069f8c9622" providerId="ADAL" clId="{C427F519-DDEE-AC45-9D90-7C4AE7C0F9CA}" dt="2024-04-02T20:40:56.238" v="19"/>
              <pc2:cmMkLst xmlns:pc2="http://schemas.microsoft.com/office/powerpoint/2019/9/main/command">
                <pc:docMk/>
                <pc:sldMk cId="1679004678" sldId="364"/>
                <pc2:cmMk id="{40642D49-4152-457F-B0E8-9DFCDD8A084F}"/>
              </pc2:cmMkLst>
              <pc226:cmRplyChg chg="add">
                <pc226:chgData name="Amy Agarwal" userId="5e5efb22-f956-43f6-af2a-d8069f8c9622" providerId="ADAL" clId="{C427F519-DDEE-AC45-9D90-7C4AE7C0F9CA}" dt="2024-04-02T20:40:56.238" v="19"/>
                <pc2:cmRplyMkLst xmlns:pc2="http://schemas.microsoft.com/office/powerpoint/2019/9/main/command">
                  <pc:docMk/>
                  <pc:sldMk cId="1679004678" sldId="364"/>
                  <pc2:cmMk id="{40642D49-4152-457F-B0E8-9DFCDD8A084F}"/>
                  <pc2:cmRplyMk id="{3EDB168D-5458-6E49-805A-D853E96D112D}"/>
                </pc2:cmRplyMkLst>
              </pc226:cmRplyChg>
            </pc226:cmChg>
          </p:ext>
        </pc:extLst>
      </pc:sldChg>
      <pc:sldChg chg="modSp mod delCm">
        <pc:chgData name="Amy Agarwal" userId="5e5efb22-f956-43f6-af2a-d8069f8c9622" providerId="ADAL" clId="{C427F519-DDEE-AC45-9D90-7C4AE7C0F9CA}" dt="2024-04-02T20:37:36.363" v="18"/>
        <pc:sldMkLst>
          <pc:docMk/>
          <pc:sldMk cId="1335391674" sldId="365"/>
        </pc:sldMkLst>
        <pc:spChg chg="mod">
          <ac:chgData name="Amy Agarwal" userId="5e5efb22-f956-43f6-af2a-d8069f8c9622" providerId="ADAL" clId="{C427F519-DDEE-AC45-9D90-7C4AE7C0F9CA}" dt="2024-04-02T20:37:25.838" v="17" actId="6549"/>
          <ac:spMkLst>
            <pc:docMk/>
            <pc:sldMk cId="1335391674" sldId="36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427F519-DDEE-AC45-9D90-7C4AE7C0F9CA}" dt="2024-04-02T20:37:36.363" v="18"/>
              <pc2:cmMkLst xmlns:pc2="http://schemas.microsoft.com/office/powerpoint/2019/9/main/command">
                <pc:docMk/>
                <pc:sldMk cId="1335391674" sldId="365"/>
                <pc2:cmMk id="{3BDBA77B-D472-4934-A97E-A45F0080DDF8}"/>
              </pc2:cmMkLst>
            </pc226:cmChg>
          </p:ext>
        </pc:extLst>
      </pc:sldChg>
      <pc:sldChg chg="modSp mod">
        <pc:chgData name="Amy Agarwal" userId="5e5efb22-f956-43f6-af2a-d8069f8c9622" providerId="ADAL" clId="{C427F519-DDEE-AC45-9D90-7C4AE7C0F9CA}" dt="2024-04-02T21:02:05.269" v="34" actId="1076"/>
        <pc:sldMkLst>
          <pc:docMk/>
          <pc:sldMk cId="1547299760" sldId="368"/>
        </pc:sldMkLst>
        <pc:spChg chg="mod">
          <ac:chgData name="Amy Agarwal" userId="5e5efb22-f956-43f6-af2a-d8069f8c9622" providerId="ADAL" clId="{C427F519-DDEE-AC45-9D90-7C4AE7C0F9CA}" dt="2024-04-02T21:02:05.269" v="34" actId="1076"/>
          <ac:spMkLst>
            <pc:docMk/>
            <pc:sldMk cId="1547299760" sldId="36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2:15.193" v="36" actId="1076"/>
        <pc:sldMkLst>
          <pc:docMk/>
          <pc:sldMk cId="3130088101" sldId="370"/>
        </pc:sldMkLst>
        <pc:spChg chg="mod">
          <ac:chgData name="Amy Agarwal" userId="5e5efb22-f956-43f6-af2a-d8069f8c9622" providerId="ADAL" clId="{C427F519-DDEE-AC45-9D90-7C4AE7C0F9CA}" dt="2024-04-02T21:02:15.193" v="36" actId="1076"/>
          <ac:spMkLst>
            <pc:docMk/>
            <pc:sldMk cId="3130088101" sldId="37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2:09.274" v="35" actId="1076"/>
        <pc:sldMkLst>
          <pc:docMk/>
          <pc:sldMk cId="642283796" sldId="371"/>
        </pc:sldMkLst>
        <pc:spChg chg="mod">
          <ac:chgData name="Amy Agarwal" userId="5e5efb22-f956-43f6-af2a-d8069f8c9622" providerId="ADAL" clId="{C427F519-DDEE-AC45-9D90-7C4AE7C0F9CA}" dt="2024-04-02T21:02:09.274" v="35" actId="1076"/>
          <ac:spMkLst>
            <pc:docMk/>
            <pc:sldMk cId="642283796" sldId="37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2:24.603" v="38" actId="1076"/>
        <pc:sldMkLst>
          <pc:docMk/>
          <pc:sldMk cId="1786219473" sldId="372"/>
        </pc:sldMkLst>
        <pc:spChg chg="mod">
          <ac:chgData name="Amy Agarwal" userId="5e5efb22-f956-43f6-af2a-d8069f8c9622" providerId="ADAL" clId="{C427F519-DDEE-AC45-9D90-7C4AE7C0F9CA}" dt="2024-04-02T21:02:24.603" v="38" actId="1076"/>
          <ac:spMkLst>
            <pc:docMk/>
            <pc:sldMk cId="1786219473" sldId="37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2:30.840" v="39" actId="1076"/>
        <pc:sldMkLst>
          <pc:docMk/>
          <pc:sldMk cId="2214090847" sldId="373"/>
        </pc:sldMkLst>
        <pc:picChg chg="mod">
          <ac:chgData name="Amy Agarwal" userId="5e5efb22-f956-43f6-af2a-d8069f8c9622" providerId="ADAL" clId="{C427F519-DDEE-AC45-9D90-7C4AE7C0F9CA}" dt="2024-04-02T21:02:30.840" v="39" actId="1076"/>
          <ac:picMkLst>
            <pc:docMk/>
            <pc:sldMk cId="2214090847" sldId="373"/>
            <ac:picMk id="4" creationId="{9AFF4551-2AD4-EC17-1AF3-5BD1D345049E}"/>
          </ac:picMkLst>
        </pc:picChg>
      </pc:sldChg>
      <pc:sldChg chg="modSp mod">
        <pc:chgData name="Amy Agarwal" userId="5e5efb22-f956-43f6-af2a-d8069f8c9622" providerId="ADAL" clId="{C427F519-DDEE-AC45-9D90-7C4AE7C0F9CA}" dt="2024-04-02T21:02:42.663" v="41" actId="1076"/>
        <pc:sldMkLst>
          <pc:docMk/>
          <pc:sldMk cId="3770608610" sldId="374"/>
        </pc:sldMkLst>
        <pc:spChg chg="mod">
          <ac:chgData name="Amy Agarwal" userId="5e5efb22-f956-43f6-af2a-d8069f8c9622" providerId="ADAL" clId="{C427F519-DDEE-AC45-9D90-7C4AE7C0F9CA}" dt="2024-04-02T21:02:42.663" v="41" actId="1076"/>
          <ac:spMkLst>
            <pc:docMk/>
            <pc:sldMk cId="3770608610" sldId="37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2:37.865" v="40" actId="1076"/>
        <pc:sldMkLst>
          <pc:docMk/>
          <pc:sldMk cId="2249196954" sldId="375"/>
        </pc:sldMkLst>
        <pc:spChg chg="mod">
          <ac:chgData name="Amy Agarwal" userId="5e5efb22-f956-43f6-af2a-d8069f8c9622" providerId="ADAL" clId="{C427F519-DDEE-AC45-9D90-7C4AE7C0F9CA}" dt="2024-04-02T21:02:37.865" v="40" actId="1076"/>
          <ac:spMkLst>
            <pc:docMk/>
            <pc:sldMk cId="2249196954" sldId="375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C427F519-DDEE-AC45-9D90-7C4AE7C0F9CA}" dt="2024-04-02T21:01:56.098" v="33" actId="1076"/>
        <pc:sldMkLst>
          <pc:docMk/>
          <pc:sldMk cId="2110771982" sldId="376"/>
        </pc:sldMkLst>
        <pc:spChg chg="mod">
          <ac:chgData name="Amy Agarwal" userId="5e5efb22-f956-43f6-af2a-d8069f8c9622" providerId="ADAL" clId="{C427F519-DDEE-AC45-9D90-7C4AE7C0F9CA}" dt="2024-04-02T21:01:56.098" v="33" actId="1076"/>
          <ac:spMkLst>
            <pc:docMk/>
            <pc:sldMk cId="2110771982" sldId="37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427F519-DDEE-AC45-9D90-7C4AE7C0F9CA}" dt="2024-04-02T21:01:40.125" v="31"/>
              <pc2:cmMkLst xmlns:pc2="http://schemas.microsoft.com/office/powerpoint/2019/9/main/command">
                <pc:docMk/>
                <pc:sldMk cId="2110771982" sldId="376"/>
                <pc2:cmMk id="{25E295A0-4D64-46D6-8386-DAB46910DDC3}"/>
              </pc2:cmMkLst>
            </pc226:cmChg>
          </p:ext>
        </pc:extLst>
      </pc:sldChg>
      <pc:sldChg chg="modSp mod">
        <pc:chgData name="Amy Agarwal" userId="5e5efb22-f956-43f6-af2a-d8069f8c9622" providerId="ADAL" clId="{C427F519-DDEE-AC45-9D90-7C4AE7C0F9CA}" dt="2024-04-02T21:03:25.599" v="43" actId="1076"/>
        <pc:sldMkLst>
          <pc:docMk/>
          <pc:sldMk cId="1949411188" sldId="377"/>
        </pc:sldMkLst>
        <pc:spChg chg="mod">
          <ac:chgData name="Amy Agarwal" userId="5e5efb22-f956-43f6-af2a-d8069f8c9622" providerId="ADAL" clId="{C427F519-DDEE-AC45-9D90-7C4AE7C0F9CA}" dt="2024-04-02T21:03:25.599" v="43" actId="1076"/>
          <ac:spMkLst>
            <pc:docMk/>
            <pc:sldMk cId="1949411188" sldId="37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4:52.241" v="47" actId="20577"/>
        <pc:sldMkLst>
          <pc:docMk/>
          <pc:sldMk cId="2111856804" sldId="378"/>
        </pc:sldMkLst>
        <pc:spChg chg="mod">
          <ac:chgData name="Amy Agarwal" userId="5e5efb22-f956-43f6-af2a-d8069f8c9622" providerId="ADAL" clId="{C427F519-DDEE-AC45-9D90-7C4AE7C0F9CA}" dt="2024-04-02T21:04:52.241" v="47" actId="20577"/>
          <ac:spMkLst>
            <pc:docMk/>
            <pc:sldMk cId="2111856804" sldId="37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14:23.445" v="123" actId="20577"/>
        <pc:sldMkLst>
          <pc:docMk/>
          <pc:sldMk cId="1565662629" sldId="380"/>
        </pc:sldMkLst>
        <pc:spChg chg="mod">
          <ac:chgData name="Amy Agarwal" userId="5e5efb22-f956-43f6-af2a-d8069f8c9622" providerId="ADAL" clId="{C427F519-DDEE-AC45-9D90-7C4AE7C0F9CA}" dt="2024-04-02T21:14:23.445" v="123" actId="20577"/>
          <ac:spMkLst>
            <pc:docMk/>
            <pc:sldMk cId="1565662629" sldId="380"/>
            <ac:spMk id="5" creationId="{00000000-0000-0000-0000-000000000000}"/>
          </ac:spMkLst>
        </pc:spChg>
      </pc:sldChg>
      <pc:sldChg chg="delCm">
        <pc:chgData name="Amy Agarwal" userId="5e5efb22-f956-43f6-af2a-d8069f8c9622" providerId="ADAL" clId="{C427F519-DDEE-AC45-9D90-7C4AE7C0F9CA}" dt="2024-04-02T21:05:46.237" v="48"/>
        <pc:sldMkLst>
          <pc:docMk/>
          <pc:sldMk cId="2025353547" sldId="38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427F519-DDEE-AC45-9D90-7C4AE7C0F9CA}" dt="2024-04-02T21:05:46.237" v="48"/>
              <pc2:cmMkLst xmlns:pc2="http://schemas.microsoft.com/office/powerpoint/2019/9/main/command">
                <pc:docMk/>
                <pc:sldMk cId="2025353547" sldId="381"/>
                <pc2:cmMk id="{4DF7CCE3-62C5-4D10-A894-CD5FC4A9E233}"/>
              </pc2:cmMkLst>
            </pc226:cmChg>
          </p:ext>
        </pc:extLst>
      </pc:sldChg>
      <pc:sldChg chg="delCm">
        <pc:chgData name="Amy Agarwal" userId="5e5efb22-f956-43f6-af2a-d8069f8c9622" providerId="ADAL" clId="{C427F519-DDEE-AC45-9D90-7C4AE7C0F9CA}" dt="2024-04-02T21:06:39.846" v="49"/>
        <pc:sldMkLst>
          <pc:docMk/>
          <pc:sldMk cId="3953294337" sldId="3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427F519-DDEE-AC45-9D90-7C4AE7C0F9CA}" dt="2024-04-02T21:06:39.846" v="49"/>
              <pc2:cmMkLst xmlns:pc2="http://schemas.microsoft.com/office/powerpoint/2019/9/main/command">
                <pc:docMk/>
                <pc:sldMk cId="3953294337" sldId="382"/>
                <pc2:cmMk id="{A0713CEA-B279-4B9F-84D2-26649A858225}"/>
              </pc2:cmMkLst>
            </pc226:cmChg>
          </p:ext>
        </pc:extLst>
      </pc:sldChg>
      <pc:sldChg chg="modSp mod">
        <pc:chgData name="Amy Agarwal" userId="5e5efb22-f956-43f6-af2a-d8069f8c9622" providerId="ADAL" clId="{C427F519-DDEE-AC45-9D90-7C4AE7C0F9CA}" dt="2024-04-02T21:09:14.488" v="86" actId="1076"/>
        <pc:sldMkLst>
          <pc:docMk/>
          <pc:sldMk cId="3607000486" sldId="383"/>
        </pc:sldMkLst>
        <pc:spChg chg="mod">
          <ac:chgData name="Amy Agarwal" userId="5e5efb22-f956-43f6-af2a-d8069f8c9622" providerId="ADAL" clId="{C427F519-DDEE-AC45-9D90-7C4AE7C0F9CA}" dt="2024-04-02T21:09:14.488" v="86" actId="1076"/>
          <ac:spMkLst>
            <pc:docMk/>
            <pc:sldMk cId="3607000486" sldId="38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8:03.829" v="73" actId="6549"/>
        <pc:sldMkLst>
          <pc:docMk/>
          <pc:sldMk cId="26491465" sldId="384"/>
        </pc:sldMkLst>
        <pc:spChg chg="mod">
          <ac:chgData name="Amy Agarwal" userId="5e5efb22-f956-43f6-af2a-d8069f8c9622" providerId="ADAL" clId="{C427F519-DDEE-AC45-9D90-7C4AE7C0F9CA}" dt="2024-04-02T21:08:03.829" v="73" actId="6549"/>
          <ac:spMkLst>
            <pc:docMk/>
            <pc:sldMk cId="26491465" sldId="38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8:42.964" v="84" actId="20577"/>
        <pc:sldMkLst>
          <pc:docMk/>
          <pc:sldMk cId="116460241" sldId="385"/>
        </pc:sldMkLst>
        <pc:spChg chg="mod">
          <ac:chgData name="Amy Agarwal" userId="5e5efb22-f956-43f6-af2a-d8069f8c9622" providerId="ADAL" clId="{C427F519-DDEE-AC45-9D90-7C4AE7C0F9CA}" dt="2024-04-02T21:08:42.964" v="84" actId="20577"/>
          <ac:spMkLst>
            <pc:docMk/>
            <pc:sldMk cId="116460241" sldId="38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09:40.209" v="88" actId="14100"/>
        <pc:sldMkLst>
          <pc:docMk/>
          <pc:sldMk cId="1268289450" sldId="386"/>
        </pc:sldMkLst>
        <pc:spChg chg="mod">
          <ac:chgData name="Amy Agarwal" userId="5e5efb22-f956-43f6-af2a-d8069f8c9622" providerId="ADAL" clId="{C427F519-DDEE-AC45-9D90-7C4AE7C0F9CA}" dt="2024-04-02T21:09:40.209" v="88" actId="14100"/>
          <ac:spMkLst>
            <pc:docMk/>
            <pc:sldMk cId="1268289450" sldId="38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10:39.861" v="95" actId="1076"/>
        <pc:sldMkLst>
          <pc:docMk/>
          <pc:sldMk cId="452044153" sldId="388"/>
        </pc:sldMkLst>
        <pc:spChg chg="mod">
          <ac:chgData name="Amy Agarwal" userId="5e5efb22-f956-43f6-af2a-d8069f8c9622" providerId="ADAL" clId="{C427F519-DDEE-AC45-9D90-7C4AE7C0F9CA}" dt="2024-04-02T21:10:39.861" v="95" actId="1076"/>
          <ac:spMkLst>
            <pc:docMk/>
            <pc:sldMk cId="452044153" sldId="388"/>
            <ac:spMk id="4" creationId="{0ACCA7F4-88B7-6ACC-CCF7-CEA3C0DCA851}"/>
          </ac:spMkLst>
        </pc:spChg>
        <pc:spChg chg="mod">
          <ac:chgData name="Amy Agarwal" userId="5e5efb22-f956-43f6-af2a-d8069f8c9622" providerId="ADAL" clId="{C427F519-DDEE-AC45-9D90-7C4AE7C0F9CA}" dt="2024-04-02T21:10:30.634" v="94" actId="14100"/>
          <ac:spMkLst>
            <pc:docMk/>
            <pc:sldMk cId="452044153" sldId="38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427F519-DDEE-AC45-9D90-7C4AE7C0F9CA}" dt="2024-04-02T21:12:20.177" v="101" actId="6549"/>
        <pc:sldMkLst>
          <pc:docMk/>
          <pc:sldMk cId="1977177025" sldId="391"/>
        </pc:sldMkLst>
        <pc:spChg chg="mod">
          <ac:chgData name="Amy Agarwal" userId="5e5efb22-f956-43f6-af2a-d8069f8c9622" providerId="ADAL" clId="{C427F519-DDEE-AC45-9D90-7C4AE7C0F9CA}" dt="2024-04-02T21:12:20.177" v="101" actId="6549"/>
          <ac:spMkLst>
            <pc:docMk/>
            <pc:sldMk cId="1977177025" sldId="391"/>
            <ac:spMk id="5" creationId="{00000000-0000-0000-0000-000000000000}"/>
          </ac:spMkLst>
        </pc:spChg>
      </pc:sldChg>
    </pc:docChg>
  </pc:docChgLst>
  <pc:docChgLst>
    <pc:chgData name="Japheth Ominde" userId="9ad07e45-6c77-4eca-985f-8a2b36e3acbd" providerId="ADAL" clId="{2C8101C9-7CE0-40C5-B027-2912487388CF}"/>
    <pc:docChg chg="modSld">
      <pc:chgData name="Japheth Ominde" userId="9ad07e45-6c77-4eca-985f-8a2b36e3acbd" providerId="ADAL" clId="{2C8101C9-7CE0-40C5-B027-2912487388CF}" dt="2024-03-22T15:32:58.254" v="121" actId="20577"/>
      <pc:docMkLst>
        <pc:docMk/>
      </pc:docMkLst>
      <pc:sldChg chg="addSp modSp mod">
        <pc:chgData name="Japheth Ominde" userId="9ad07e45-6c77-4eca-985f-8a2b36e3acbd" providerId="ADAL" clId="{2C8101C9-7CE0-40C5-B027-2912487388CF}" dt="2024-03-22T15:27:22.926" v="107" actId="14100"/>
        <pc:sldMkLst>
          <pc:docMk/>
          <pc:sldMk cId="4177495933" sldId="362"/>
        </pc:sldMkLst>
        <pc:spChg chg="mod">
          <ac:chgData name="Japheth Ominde" userId="9ad07e45-6c77-4eca-985f-8a2b36e3acbd" providerId="ADAL" clId="{2C8101C9-7CE0-40C5-B027-2912487388CF}" dt="2024-03-22T15:23:33.398" v="6" actId="14100"/>
          <ac:spMkLst>
            <pc:docMk/>
            <pc:sldMk cId="4177495933" sldId="362"/>
            <ac:spMk id="5" creationId="{00000000-0000-0000-0000-000000000000}"/>
          </ac:spMkLst>
        </pc:spChg>
        <pc:spChg chg="add mod">
          <ac:chgData name="Japheth Ominde" userId="9ad07e45-6c77-4eca-985f-8a2b36e3acbd" providerId="ADAL" clId="{2C8101C9-7CE0-40C5-B027-2912487388CF}" dt="2024-03-22T15:27:22.926" v="107" actId="14100"/>
          <ac:spMkLst>
            <pc:docMk/>
            <pc:sldMk cId="4177495933" sldId="362"/>
            <ac:spMk id="6" creationId="{295A5209-5B47-DA08-3802-D011CA0DB195}"/>
          </ac:spMkLst>
        </pc:spChg>
        <pc:picChg chg="add mod">
          <ac:chgData name="Japheth Ominde" userId="9ad07e45-6c77-4eca-985f-8a2b36e3acbd" providerId="ADAL" clId="{2C8101C9-7CE0-40C5-B027-2912487388CF}" dt="2024-03-22T15:23:29.471" v="5" actId="1076"/>
          <ac:picMkLst>
            <pc:docMk/>
            <pc:sldMk cId="4177495933" sldId="362"/>
            <ac:picMk id="4" creationId="{A1BF7676-76EA-26D2-38F8-3CB0EF02CF53}"/>
          </ac:picMkLst>
        </pc:picChg>
      </pc:sldChg>
      <pc:sldChg chg="modSp mod">
        <pc:chgData name="Japheth Ominde" userId="9ad07e45-6c77-4eca-985f-8a2b36e3acbd" providerId="ADAL" clId="{2C8101C9-7CE0-40C5-B027-2912487388CF}" dt="2024-03-22T15:32:58.254" v="121" actId="20577"/>
        <pc:sldMkLst>
          <pc:docMk/>
          <pc:sldMk cId="642283796" sldId="371"/>
        </pc:sldMkLst>
        <pc:spChg chg="mod">
          <ac:chgData name="Japheth Ominde" userId="9ad07e45-6c77-4eca-985f-8a2b36e3acbd" providerId="ADAL" clId="{2C8101C9-7CE0-40C5-B027-2912487388CF}" dt="2024-03-22T15:32:58.254" v="121" actId="20577"/>
          <ac:spMkLst>
            <pc:docMk/>
            <pc:sldMk cId="642283796" sldId="371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32625773-48E1-437B-DEB8-DC0406C9C5A4}"/>
    <pc:docChg chg="modSld">
      <pc:chgData name="Amy Agarwal" userId="S::aagarwal@engenderhealth.org::5e5efb22-f956-43f6-af2a-d8069f8c9622" providerId="AD" clId="Web-{32625773-48E1-437B-DEB8-DC0406C9C5A4}" dt="2024-07-11T19:39:06.096" v="31"/>
      <pc:docMkLst>
        <pc:docMk/>
      </pc:docMkLst>
      <pc:sldChg chg="modSp">
        <pc:chgData name="Amy Agarwal" userId="S::aagarwal@engenderhealth.org::5e5efb22-f956-43f6-af2a-d8069f8c9622" providerId="AD" clId="Web-{32625773-48E1-437B-DEB8-DC0406C9C5A4}" dt="2024-07-11T19:39:06.096" v="31"/>
        <pc:sldMkLst>
          <pc:docMk/>
          <pc:sldMk cId="3687988661" sldId="394"/>
        </pc:sldMkLst>
        <pc:graphicFrameChg chg="mod modGraphic">
          <ac:chgData name="Amy Agarwal" userId="S::aagarwal@engenderhealth.org::5e5efb22-f956-43f6-af2a-d8069f8c9622" providerId="AD" clId="Web-{32625773-48E1-437B-DEB8-DC0406C9C5A4}" dt="2024-07-11T19:39:06.096" v="31"/>
          <ac:graphicFrameMkLst>
            <pc:docMk/>
            <pc:sldMk cId="3687988661" sldId="394"/>
            <ac:graphicFrameMk id="5" creationId="{8AAD35DA-0A8C-FE33-C680-6FDC5CF0A0EA}"/>
          </ac:graphicFrameMkLst>
        </pc:graphicFrameChg>
      </pc:sldChg>
    </pc:docChg>
  </pc:docChgLst>
  <pc:docChgLst>
    <pc:chgData name="Amy Agarwal" userId="S::aagarwal@engenderhealth.org::5e5efb22-f956-43f6-af2a-d8069f8c9622" providerId="AD" clId="Web-{B192EDCD-018C-990A-DACB-A5E0304C9748}"/>
    <pc:docChg chg="">
      <pc:chgData name="Amy Agarwal" userId="S::aagarwal@engenderhealth.org::5e5efb22-f956-43f6-af2a-d8069f8c9622" providerId="AD" clId="Web-{B192EDCD-018C-990A-DACB-A5E0304C9748}" dt="2024-07-11T15:14:07.774" v="0"/>
      <pc:docMkLst>
        <pc:docMk/>
      </pc:docMkLst>
      <pc:sldChg chg="delCm">
        <pc:chgData name="Amy Agarwal" userId="S::aagarwal@engenderhealth.org::5e5efb22-f956-43f6-af2a-d8069f8c9622" providerId="AD" clId="Web-{B192EDCD-018C-990A-DACB-A5E0304C9748}" dt="2024-07-11T15:14:07.774" v="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B192EDCD-018C-990A-DACB-A5E0304C9748}" dt="2024-07-11T15:14:07.774" v="0"/>
              <pc2:cmMkLst xmlns:pc2="http://schemas.microsoft.com/office/powerpoint/2019/9/main/command">
                <pc:docMk/>
                <pc:sldMk cId="3140156242" sldId="314"/>
                <pc2:cmMk id="{A1B67655-94D4-428D-9A4E-568EC5A9192A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102417F9-AAF2-4D30-8566-FF6C1A8D8431}"/>
    <pc:docChg chg="modSld">
      <pc:chgData name="Sara Malakoff" userId="1b880158-51be-4e2e-a40c-657df873ba37" providerId="ADAL" clId="{102417F9-AAF2-4D30-8566-FF6C1A8D8431}" dt="2024-03-22T19:49:40.323" v="7"/>
      <pc:docMkLst>
        <pc:docMk/>
      </pc:docMkLst>
      <pc:sldChg chg="modCm">
        <pc:chgData name="Sara Malakoff" userId="1b880158-51be-4e2e-a40c-657df873ba37" providerId="ADAL" clId="{102417F9-AAF2-4D30-8566-FF6C1A8D8431}" dt="2024-03-22T19:44:50.661" v="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02417F9-AAF2-4D30-8566-FF6C1A8D8431}" dt="2024-03-22T19:44:50.661" v="0"/>
              <pc2:cmMkLst xmlns:pc2="http://schemas.microsoft.com/office/powerpoint/2019/9/main/command">
                <pc:docMk/>
                <pc:sldMk cId="3140156242" sldId="314"/>
                <pc2:cmMk id="{D805D567-32BE-45F1-9307-3448B284DC61}"/>
              </pc2:cmMkLst>
            </pc226:cmChg>
          </p:ext>
        </pc:extLst>
      </pc:sldChg>
      <pc:sldChg chg="modCm">
        <pc:chgData name="Sara Malakoff" userId="1b880158-51be-4e2e-a40c-657df873ba37" providerId="ADAL" clId="{102417F9-AAF2-4D30-8566-FF6C1A8D8431}" dt="2024-03-22T19:46:17.162" v="2"/>
        <pc:sldMkLst>
          <pc:docMk/>
          <pc:sldMk cId="1679004678" sldId="3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02417F9-AAF2-4D30-8566-FF6C1A8D8431}" dt="2024-03-22T19:46:17.162" v="2"/>
              <pc2:cmMkLst xmlns:pc2="http://schemas.microsoft.com/office/powerpoint/2019/9/main/command">
                <pc:docMk/>
                <pc:sldMk cId="1679004678" sldId="364"/>
                <pc2:cmMk id="{40642D49-4152-457F-B0E8-9DFCDD8A084F}"/>
              </pc2:cmMkLst>
            </pc226:cmChg>
          </p:ext>
        </pc:extLst>
      </pc:sldChg>
      <pc:sldChg chg="modCm">
        <pc:chgData name="Sara Malakoff" userId="1b880158-51be-4e2e-a40c-657df873ba37" providerId="ADAL" clId="{102417F9-AAF2-4D30-8566-FF6C1A8D8431}" dt="2024-03-22T19:45:50.773" v="1"/>
        <pc:sldMkLst>
          <pc:docMk/>
          <pc:sldMk cId="1335391674" sldId="3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02417F9-AAF2-4D30-8566-FF6C1A8D8431}" dt="2024-03-22T19:45:50.773" v="1"/>
              <pc2:cmMkLst xmlns:pc2="http://schemas.microsoft.com/office/powerpoint/2019/9/main/command">
                <pc:docMk/>
                <pc:sldMk cId="1335391674" sldId="365"/>
                <pc2:cmMk id="{3BDBA77B-D472-4934-A97E-A45F0080DDF8}"/>
              </pc2:cmMkLst>
            </pc226:cmChg>
          </p:ext>
        </pc:extLst>
      </pc:sldChg>
      <pc:sldChg chg="modCm">
        <pc:chgData name="Sara Malakoff" userId="1b880158-51be-4e2e-a40c-657df873ba37" providerId="ADAL" clId="{102417F9-AAF2-4D30-8566-FF6C1A8D8431}" dt="2024-03-22T19:48:39.880" v="4"/>
        <pc:sldMkLst>
          <pc:docMk/>
          <pc:sldMk cId="2110771982" sldId="37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02417F9-AAF2-4D30-8566-FF6C1A8D8431}" dt="2024-03-22T19:48:39.880" v="4"/>
              <pc2:cmMkLst xmlns:pc2="http://schemas.microsoft.com/office/powerpoint/2019/9/main/command">
                <pc:docMk/>
                <pc:sldMk cId="2110771982" sldId="376"/>
                <pc2:cmMk id="{25E295A0-4D64-46D6-8386-DAB46910DDC3}"/>
              </pc2:cmMkLst>
              <pc226:cmRplyChg chg="mod">
                <pc226:chgData name="Sara Malakoff" userId="1b880158-51be-4e2e-a40c-657df873ba37" providerId="ADAL" clId="{102417F9-AAF2-4D30-8566-FF6C1A8D8431}" dt="2024-03-22T19:48:39.880" v="4"/>
                <pc2:cmRplyMkLst xmlns:pc2="http://schemas.microsoft.com/office/powerpoint/2019/9/main/command">
                  <pc:docMk/>
                  <pc:sldMk cId="2110771982" sldId="376"/>
                  <pc2:cmMk id="{25E295A0-4D64-46D6-8386-DAB46910DDC3}"/>
                  <pc2:cmRplyMk id="{1C277E86-4DE3-4595-9702-4B31135A7BBE}"/>
                </pc2:cmRplyMkLst>
              </pc226:cmRplyChg>
            </pc226:cmChg>
          </p:ext>
        </pc:extLst>
      </pc:sldChg>
      <pc:sldChg chg="modSp mod">
        <pc:chgData name="Sara Malakoff" userId="1b880158-51be-4e2e-a40c-657df873ba37" providerId="ADAL" clId="{102417F9-AAF2-4D30-8566-FF6C1A8D8431}" dt="2024-03-22T19:49:05.193" v="6" actId="20577"/>
        <pc:sldMkLst>
          <pc:docMk/>
          <pc:sldMk cId="2323700028" sldId="379"/>
        </pc:sldMkLst>
        <pc:spChg chg="mod">
          <ac:chgData name="Sara Malakoff" userId="1b880158-51be-4e2e-a40c-657df873ba37" providerId="ADAL" clId="{102417F9-AAF2-4D30-8566-FF6C1A8D8431}" dt="2024-03-22T19:49:05.193" v="6" actId="20577"/>
          <ac:spMkLst>
            <pc:docMk/>
            <pc:sldMk cId="2323700028" sldId="379"/>
            <ac:spMk id="5" creationId="{00000000-0000-0000-0000-000000000000}"/>
          </ac:spMkLst>
        </pc:spChg>
      </pc:sldChg>
      <pc:sldChg chg="modCm">
        <pc:chgData name="Sara Malakoff" userId="1b880158-51be-4e2e-a40c-657df873ba37" providerId="ADAL" clId="{102417F9-AAF2-4D30-8566-FF6C1A8D8431}" dt="2024-03-22T19:49:40.323" v="7"/>
        <pc:sldMkLst>
          <pc:docMk/>
          <pc:sldMk cId="3953294337" sldId="38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02417F9-AAF2-4D30-8566-FF6C1A8D8431}" dt="2024-03-22T19:49:40.323" v="7"/>
              <pc2:cmMkLst xmlns:pc2="http://schemas.microsoft.com/office/powerpoint/2019/9/main/command">
                <pc:docMk/>
                <pc:sldMk cId="3953294337" sldId="382"/>
                <pc2:cmMk id="{A0713CEA-B279-4B9F-84D2-26649A858225}"/>
              </pc2:cmMkLst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581F4FC1-4921-F500-09CD-A9F1568A3BA9}"/>
    <pc:docChg chg="addSld modSld">
      <pc:chgData name="Amy Agarwal" userId="S::aagarwal@engenderhealth.org::5e5efb22-f956-43f6-af2a-d8069f8c9622" providerId="AD" clId="Web-{581F4FC1-4921-F500-09CD-A9F1568A3BA9}" dt="2024-07-11T19:12:25.087" v="3" actId="1076"/>
      <pc:docMkLst>
        <pc:docMk/>
      </pc:docMkLst>
      <pc:sldChg chg="modSp add replId">
        <pc:chgData name="Amy Agarwal" userId="S::aagarwal@engenderhealth.org::5e5efb22-f956-43f6-af2a-d8069f8c9622" providerId="AD" clId="Web-{581F4FC1-4921-F500-09CD-A9F1568A3BA9}" dt="2024-07-11T19:12:25.087" v="3" actId="1076"/>
        <pc:sldMkLst>
          <pc:docMk/>
          <pc:sldMk cId="3687988661" sldId="394"/>
        </pc:sldMkLst>
        <pc:picChg chg="mod">
          <ac:chgData name="Amy Agarwal" userId="S::aagarwal@engenderhealth.org::5e5efb22-f956-43f6-af2a-d8069f8c9622" providerId="AD" clId="Web-{581F4FC1-4921-F500-09CD-A9F1568A3BA9}" dt="2024-07-11T19:12:22.869" v="2" actId="1076"/>
          <ac:picMkLst>
            <pc:docMk/>
            <pc:sldMk cId="3687988661" sldId="394"/>
            <ac:picMk id="3" creationId="{2577A14B-BEE5-286B-304C-6F45D29F9B9C}"/>
          </ac:picMkLst>
        </pc:picChg>
        <pc:picChg chg="mod">
          <ac:chgData name="Amy Agarwal" userId="S::aagarwal@engenderhealth.org::5e5efb22-f956-43f6-af2a-d8069f8c9622" providerId="AD" clId="Web-{581F4FC1-4921-F500-09CD-A9F1568A3BA9}" dt="2024-07-11T19:12:25.087" v="3" actId="1076"/>
          <ac:picMkLst>
            <pc:docMk/>
            <pc:sldMk cId="3687988661" sldId="394"/>
            <ac:picMk id="4" creationId="{9AFF4551-2AD4-EC17-1AF3-5BD1D34504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792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0962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10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309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9237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849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846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267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351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859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9728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6941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5365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655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056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687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5585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93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4500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0041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58385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515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2419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3392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8515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7168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81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8105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38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305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768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795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29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Module 1</a:t>
            </a:r>
          </a:p>
          <a:p>
            <a:r>
              <a:rPr lang="en-US" dirty="0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2C919AD7-9481-3D87-4703-7133BA9C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 dirty="0"/>
              <a:t>Uterine Evacuation via </a:t>
            </a:r>
            <a:br>
              <a:rPr lang="en-US" b="1" dirty="0"/>
            </a:br>
            <a:r>
              <a:rPr lang="en-US" b="1" dirty="0"/>
              <a:t>Vacuum Aspiration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 dirty="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 dirty="0">
                <a:solidFill>
                  <a:schemeClr val="tx1"/>
                </a:solidFill>
              </a:rPr>
              <a:t>Module 2, Session 5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383294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Basic Components of an MVA Kit (continued)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385FEAE-CC48-810A-594A-612F4278C092}"/>
              </a:ext>
            </a:extLst>
          </p:cNvPr>
          <p:cNvSpPr/>
          <p:nvPr/>
        </p:nvSpPr>
        <p:spPr>
          <a:xfrm>
            <a:off x="457200" y="4592638"/>
            <a:ext cx="1620982" cy="28886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B120328-C04F-89B8-6298-9C6F5DE678BF}"/>
              </a:ext>
            </a:extLst>
          </p:cNvPr>
          <p:cNvSpPr txBox="1">
            <a:spLocks/>
          </p:cNvSpPr>
          <p:nvPr/>
        </p:nvSpPr>
        <p:spPr>
          <a:xfrm>
            <a:off x="561109" y="4637666"/>
            <a:ext cx="1413164" cy="1988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i="1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Source:</a:t>
            </a:r>
            <a:r>
              <a:rPr lang="en-US" sz="800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 EngenderHealth. 2004.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056DFE-4530-D781-4409-057E30C57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109" y="1159005"/>
            <a:ext cx="6008597" cy="3478661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AF852250-F839-2534-8E01-9A10620F930F}"/>
              </a:ext>
            </a:extLst>
          </p:cNvPr>
          <p:cNvSpPr txBox="1">
            <a:spLocks/>
          </p:cNvSpPr>
          <p:nvPr/>
        </p:nvSpPr>
        <p:spPr>
          <a:xfrm>
            <a:off x="6838546" y="1477276"/>
            <a:ext cx="1945532" cy="141274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Exercise: </a:t>
            </a:r>
          </a:p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Label each part of the kit, as numbered.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968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383294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Basic Components of an MVA Kit (continued)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385FEAE-CC48-810A-594A-612F4278C092}"/>
              </a:ext>
            </a:extLst>
          </p:cNvPr>
          <p:cNvSpPr/>
          <p:nvPr/>
        </p:nvSpPr>
        <p:spPr>
          <a:xfrm>
            <a:off x="457200" y="4592638"/>
            <a:ext cx="1620982" cy="28886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B120328-C04F-89B8-6298-9C6F5DE678BF}"/>
              </a:ext>
            </a:extLst>
          </p:cNvPr>
          <p:cNvSpPr txBox="1">
            <a:spLocks/>
          </p:cNvSpPr>
          <p:nvPr/>
        </p:nvSpPr>
        <p:spPr>
          <a:xfrm>
            <a:off x="561109" y="4637666"/>
            <a:ext cx="1413164" cy="1988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i="1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Source:</a:t>
            </a:r>
            <a:r>
              <a:rPr lang="en-US" sz="800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 EngenderHealth. 2004.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D5D750-5D54-ACA6-4553-1B8ACA9A4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109" y="1159005"/>
            <a:ext cx="5853046" cy="3388606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DCDA5F4-24B6-7B2C-655E-0AB68C245CBF}"/>
              </a:ext>
            </a:extLst>
          </p:cNvPr>
          <p:cNvSpPr txBox="1">
            <a:spLocks/>
          </p:cNvSpPr>
          <p:nvPr/>
        </p:nvSpPr>
        <p:spPr>
          <a:xfrm>
            <a:off x="6673174" y="1507787"/>
            <a:ext cx="2110904" cy="106396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Exercise Answers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633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18010"/>
            <a:ext cx="8350469" cy="359990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Greet the client and perform a rapid assessment, ruling out or treating complications and ensuring the client is stable.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client.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the client’s history.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physical and pelvic examinations, assessing the uterine size.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Request any necessary laboratory or other testing.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Rule out any contraindications.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Review precautions, as appropriate.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findings and emergency treatment options and allow the client to make an informed decision.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Pre-Procedure Care</a:t>
            </a: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05245"/>
            <a:ext cx="8350469" cy="340608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counseling, emotional support, and encouragement.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pain management options with the client.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contraceptive counseling.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additional counseling as appropriate.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consent for the procedure, pain management plan, and contraception.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Organize the procedure area and team.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all necessary equipment are available and sterilized.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required medications and contraceptive kits are available.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each surgical team member is in place.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hand hygiene and don personal protective attire.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Pre-Procedure Care (continued)</a:t>
            </a:r>
          </a:p>
        </p:txBody>
      </p:sp>
    </p:spTree>
    <p:extLst>
      <p:ext uri="{BB962C8B-B14F-4D97-AF65-F5344CB8AC3E}">
        <p14:creationId xmlns:p14="http://schemas.microsoft.com/office/powerpoint/2010/main" val="15472997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526026" y="1210282"/>
            <a:ext cx="8350469" cy="326822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client for the procedure.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Ask the client to empty their bladder and clean their perineum, if able.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Help the client onto the table, lying in a lithotomy position; drape the client.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medication, as indicated in the pain management plan.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Implement infection prevention measures. </a:t>
            </a:r>
          </a:p>
          <a:p>
            <a:pPr lvl="1">
              <a:spcBef>
                <a:spcPts val="1050"/>
              </a:spcBef>
              <a:buClr>
                <a:schemeClr val="tx2"/>
              </a:buClr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Pre-Procedure Care (continued)</a:t>
            </a:r>
          </a:p>
        </p:txBody>
      </p:sp>
    </p:spTree>
    <p:extLst>
      <p:ext uri="{BB962C8B-B14F-4D97-AF65-F5344CB8AC3E}">
        <p14:creationId xmlns:p14="http://schemas.microsoft.com/office/powerpoint/2010/main" val="642283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2831"/>
            <a:ext cx="8350469" cy="32879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MVA Instruments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and inspect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several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different sizes.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according to the uterine size; the cannula needs to be large enough to allow passage of tissue expected and to fit snugly through the cervix.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Inspect selected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cracks or other defects; discard if there are any signs of weakness or wear and identify another cannula for inspection and use.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the appropriate adapter, if needed.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</a:t>
            </a:r>
          </a:p>
        </p:txBody>
      </p:sp>
    </p:spTree>
    <p:extLst>
      <p:ext uri="{BB962C8B-B14F-4D97-AF65-F5344CB8AC3E}">
        <p14:creationId xmlns:p14="http://schemas.microsoft.com/office/powerpoint/2010/main" val="31300881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48960"/>
            <a:ext cx="8350469" cy="347277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and inspect syringes and adapters, if required.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2 syringes, recognizing that the amount of blood and tissue in the uterus can be unpredictable.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that the colored dots on the cannula match the color of the adapter, if applicable.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the syringe can hold a vacuum. Apply lubricant to or replace the O-ring of syringes unable to hold a vacuum. Discard any syringes with cracks or defects or that do not hold a vacuum and identify alternate syringes for inspection and use.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Attach the adapter, if required, to the end of the syringe or cannula.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 (continued) </a:t>
            </a:r>
          </a:p>
        </p:txBody>
      </p:sp>
    </p:spTree>
    <p:extLst>
      <p:ext uri="{BB962C8B-B14F-4D97-AF65-F5344CB8AC3E}">
        <p14:creationId xmlns:p14="http://schemas.microsoft.com/office/powerpoint/2010/main" val="17862194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 (continued)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AAD35DA-0A8C-FE33-C680-6FDC5CF0A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30973"/>
              </p:ext>
            </p:extLst>
          </p:nvPr>
        </p:nvGraphicFramePr>
        <p:xfrm>
          <a:off x="457200" y="1028700"/>
          <a:ext cx="4114800" cy="3956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94631952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816709749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581803135"/>
                    </a:ext>
                  </a:extLst>
                </a:gridCol>
              </a:tblGrid>
              <a:tr h="323826">
                <a:tc gridSpan="3"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Cannula, Adapter, and Syringe Attributes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4221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 Narrow"/>
                          <a:cs typeface="Arial"/>
                        </a:rPr>
                        <a:t>Cannula Size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 Narrow"/>
                          <a:cs typeface="Arial"/>
                        </a:rPr>
                        <a:t>Adapter Color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Arial Narrow"/>
                          <a:cs typeface="Arial"/>
                        </a:rPr>
                        <a:t>Syringe Type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3069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4, 5, 6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No adapter required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Single*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53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Arial Narrow"/>
                          <a:cs typeface="Arial"/>
                        </a:rPr>
                        <a:t>4, 5, 6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Blue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Double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5475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7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Tan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"/>
                        </a:rPr>
                        <a:t>Double</a:t>
                      </a:r>
                      <a:endParaRPr lang="en-US" sz="1400" dirty="0">
                        <a:latin typeface="Arial Narrow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3511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8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Ivory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"/>
                        </a:rPr>
                        <a:t>Double</a:t>
                      </a:r>
                      <a:endParaRPr lang="en-US" sz="1400" dirty="0">
                        <a:latin typeface="Arial Narrow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4913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9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Dark Brown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"/>
                        </a:rPr>
                        <a:t>Double</a:t>
                      </a:r>
                      <a:endParaRPr lang="en-US" sz="1400" dirty="0">
                        <a:latin typeface="Arial Narrow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991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10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Dark Green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"/>
                        </a:rPr>
                        <a:t>Double</a:t>
                      </a:r>
                      <a:endParaRPr lang="en-US" sz="1400" dirty="0">
                        <a:latin typeface="Arial Narrow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248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12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Arial Narrow"/>
                          <a:cs typeface="Arial"/>
                        </a:rPr>
                        <a:t>No adapter required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Narrow"/>
                          <a:ea typeface="+mn-ea"/>
                          <a:cs typeface="Arial"/>
                        </a:rPr>
                        <a:t>Double</a:t>
                      </a:r>
                      <a:endParaRPr lang="en-US" sz="1400">
                        <a:latin typeface="Arial Narrow"/>
                        <a:cs typeface="Arial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9551042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sz="1200" i="1" dirty="0">
                          <a:latin typeface="Arial Narrow"/>
                          <a:cs typeface="Arial"/>
                        </a:rPr>
                        <a:t>*No longer available in most settings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110436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9EDFD4-FBF1-A1CF-4BB8-4623014678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93420"/>
              </p:ext>
            </p:extLst>
          </p:nvPr>
        </p:nvGraphicFramePr>
        <p:xfrm>
          <a:off x="4792435" y="1028700"/>
          <a:ext cx="413385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66925">
                  <a:extLst>
                    <a:ext uri="{9D8B030D-6E8A-4147-A177-3AD203B41FA5}">
                      <a16:colId xmlns:a16="http://schemas.microsoft.com/office/drawing/2014/main" val="1414903003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62428706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US" sz="14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Approximating Uterine Size and Selecting Cannula Size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216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Approx. Uterine Size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Approx. Cannula Size</a:t>
                      </a:r>
                    </a:p>
                  </a:txBody>
                  <a:tcPr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1894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5 to 7 weeks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5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835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7 to 9 weeks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6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32045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9 to 12 weeks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7 to 12 mm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5509811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US" sz="1400" b="0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*Weeks since last menstrual period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5879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7988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2831"/>
            <a:ext cx="8332839" cy="32879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the plunger and valve on the syringe. The plunger should be positioned all the way into the barrel, with the pinch valve open and the valve button out.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Close the pinch valve by pushing the button down and forward until it locks into place.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syringe.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Grasp the barrel and pull the plunger back until the arms snap outward.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the plunger arms are fully secured, so the plunger cannot move forward involuntarily. Incorrect positioning could allow the arms to slip back inside the barrel; improperly securing only one arm of the plunger can lead to breakage.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Never grasp the syringe by the plunger arms.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 (continued) </a:t>
            </a:r>
          </a:p>
        </p:txBody>
      </p:sp>
    </p:spTree>
    <p:extLst>
      <p:ext uri="{BB962C8B-B14F-4D97-AF65-F5344CB8AC3E}">
        <p14:creationId xmlns:p14="http://schemas.microsoft.com/office/powerpoint/2010/main" val="22491969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8338"/>
            <a:ext cx="8472791" cy="32879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and prepare the syringe vacuum.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Establish vacuum and leave the syringe for several minutes with the vacuum established.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Open the pinch valve—listen for a rush of air into the syringe indicating that there was a vacuum in the syringe.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syringe failed to maintain vacuum, identify a new syringe and repeat the test.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Reestablish the vacuum in the syringe for use during the procedure.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 (continued) </a:t>
            </a:r>
          </a:p>
        </p:txBody>
      </p:sp>
    </p:spTree>
    <p:extLst>
      <p:ext uri="{BB962C8B-B14F-4D97-AF65-F5344CB8AC3E}">
        <p14:creationId xmlns:p14="http://schemas.microsoft.com/office/powerpoint/2010/main" val="3770608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5213"/>
            <a:ext cx="8350469" cy="32879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EVA and FSE Instruments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several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of different sizes.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according to the uterine size; the cannula needs to be large enough to allow passage of tissue expected and to fit snugly through the cervix.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Inspect selected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for cracks or other defects; discard if there are any signs of weakness or wear and identify another cannula for inspection and use. </a:t>
            </a:r>
          </a:p>
          <a:p>
            <a:pPr marL="342900" lvl="1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that the EVA or FSE equipment creates a vacuum.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Instrument Preparations (continued)</a:t>
            </a:r>
          </a:p>
        </p:txBody>
      </p:sp>
    </p:spTree>
    <p:extLst>
      <p:ext uri="{BB962C8B-B14F-4D97-AF65-F5344CB8AC3E}">
        <p14:creationId xmlns:p14="http://schemas.microsoft.com/office/powerpoint/2010/main" val="2110771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31435"/>
            <a:ext cx="8392510" cy="33695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1: Prepare for the Procedure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 the client about the treatment options, pain management plan, and contraceptive options. Verify that the client has provided consent as required.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client for the procedure, including by: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Asking the client to empty their bladder and clean their perineum, if able.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Helping the client onto the table and into position; drape the client.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Administering pre-procedure medication, per the pain management plan. 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</a:t>
            </a:r>
          </a:p>
        </p:txBody>
      </p:sp>
    </p:spTree>
    <p:extLst>
      <p:ext uri="{BB962C8B-B14F-4D97-AF65-F5344CB8AC3E}">
        <p14:creationId xmlns:p14="http://schemas.microsoft.com/office/powerpoint/2010/main" val="3611735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17134"/>
            <a:ext cx="8258783" cy="347866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i="1" dirty="0">
                <a:solidFill>
                  <a:schemeClr val="tx2"/>
                </a:solidFill>
              </a:rPr>
              <a:t>Step 1 (continued)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that: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Emergency equipment and supplies (including medication) are available.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Emergency back-up is available.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Instruments are sterilized and assembled on the sterile field.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Contraceptive methods are available in the treatment room. 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hand hygiene and don personal protective attire.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a bimanual exam to determine uterine size, position, and degree of cervical dilation. Confirm size less than 14 weeks.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19494111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1" y="1190613"/>
            <a:ext cx="8122596" cy="347866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i="1" dirty="0">
                <a:solidFill>
                  <a:schemeClr val="tx2"/>
                </a:solidFill>
              </a:rPr>
              <a:t>Step 1 (continued)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Insert a vaginal speculum and visualize the cervix.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Apply an antiseptic solution to the cervix and vagina using the no-touch technique.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the cervix for tears or protruding products of conception. If any are present in the vagina or cervix, remove using ring or sponge holding forceps.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Gently apply a vulsellum or single toothed tenaculum to the anterior lip of the cervix.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2111856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0613"/>
            <a:ext cx="8463063" cy="347866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2: Dilatate the Cervix, if Indicated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need for pain management and provide appropriate care—including, as necessary, paracervical block—before proceeding.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Begin dilatation by using the smallest dilator and progress to the largest dilator that ensures adequate dilatation.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extremely careful not to tear the cervix or create a false opening. </a:t>
            </a:r>
          </a:p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3: Insert the Cannula</a:t>
            </a:r>
          </a:p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4: Measure the Uterus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23237000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73882"/>
            <a:ext cx="8463063" cy="36245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5: Evacuate the Uterus via MVA</a:t>
            </a:r>
            <a:endParaRPr lang="en-US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syringe (establish vacuum).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Attach the syringe to the cannula, being careful not to push it further into the uterus.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Release the pinch valve(s) to transfer the vacuum and evacuate the uterine contents.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for signs of completion.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Detach the syringe, remove the tenaculum and speculum, withdraw the cannula. Place instruments into a container with clean water.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a bimanual exam to check uterus firmness and size. Repair any cervical tears.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 the client that you have completed the procedure.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client requested an implant or intrauterine device (IUD), complete the insertion.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15656626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73882"/>
            <a:ext cx="8365787" cy="36245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5: Evacuate the Uterus via EVA and FSE</a:t>
            </a:r>
            <a:endParaRPr lang="en-US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Attach the cannula to the suction source.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Evacuate the uterine contents.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avoid losing vacuum, do not to withdraw cannula opening beyond the cervical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If the vacuum is lost, reestablish the vacuum before continuing.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for signs of completion.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Detach the vacuum source. Remove and place instruments in clean water.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a bimanual exam to check uterus firmness and size. Repair any cervical tears.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 the client that you have completed the procedure.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client requested an implant or IUD, complete the insertion.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20253535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73882"/>
            <a:ext cx="8365787" cy="36245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Step 6: Inspect the Tissue</a:t>
            </a:r>
            <a:endParaRPr lang="en-US" sz="16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Inspect the tissue removed from the uterus to determine the volume of blood, clots, and products of conception.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Examine the products of conception to ensure complete evacuation and to check for a molar pregnancy. If no products of conception are visible: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may have already voided the products of conception.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uterine cavity may still contain products of conception. Repeat the procedure.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client’s vaginal bleeding may be the sign of another health problem.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may have an ectopic pregnancy.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uterus may be abnormal, such as in a double uterus (rare).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Procedure: Step-by-Step (continued) </a:t>
            </a:r>
          </a:p>
        </p:txBody>
      </p:sp>
    </p:spTree>
    <p:extLst>
      <p:ext uri="{BB962C8B-B14F-4D97-AF65-F5344CB8AC3E}">
        <p14:creationId xmlns:p14="http://schemas.microsoft.com/office/powerpoint/2010/main" val="3953294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66692"/>
            <a:ext cx="8254093" cy="367675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Clients with uncomplicated cases may be discharged within 1 or 2 hours. The client may be discharged when they are stable, can walk without assistance, and have received post-procedure counseling and services. 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Complete the following tasks before discharge: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vital signs before removing the client from the procedure area.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the client’s pain level and administer medication(s) as needed.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oxytocin, ergometrine, or misoprostol.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for vaginal bleeding at least once before discharge.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that any cramping has declined; prolonged cramping is not normal.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Encourage client to eat, drink, and walk around, as they are comfortable doing so.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Post–Procedure Care</a:t>
            </a:r>
          </a:p>
        </p:txBody>
      </p:sp>
    </p:spTree>
    <p:extLst>
      <p:ext uri="{BB962C8B-B14F-4D97-AF65-F5344CB8AC3E}">
        <p14:creationId xmlns:p14="http://schemas.microsoft.com/office/powerpoint/2010/main" val="264914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71158"/>
            <a:ext cx="6186789" cy="33327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Explore the client’s feelings and concerns and provide additional care and support.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not to have intercourse or to put anything into their vagina until after the bleeding stops.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on when they may resume chores and work.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Instruct the client to watch for signs and symptoms requiring immediate attention.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Complete or update client charts and other forms, as required. 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Post–Procedure Care (continued)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0F9E9623-A6AC-101C-C70C-A5DDA5DE4F46}"/>
              </a:ext>
            </a:extLst>
          </p:cNvPr>
          <p:cNvSpPr/>
          <p:nvPr/>
        </p:nvSpPr>
        <p:spPr>
          <a:xfrm>
            <a:off x="6738764" y="1171158"/>
            <a:ext cx="2064768" cy="1844265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E8A2348-366B-CD10-1D99-F288136DE3C2}"/>
              </a:ext>
            </a:extLst>
          </p:cNvPr>
          <p:cNvSpPr txBox="1">
            <a:spLocks/>
          </p:cNvSpPr>
          <p:nvPr/>
        </p:nvSpPr>
        <p:spPr>
          <a:xfrm>
            <a:off x="6915308" y="1306028"/>
            <a:ext cx="1752038" cy="157320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>
              <a:spcBef>
                <a:spcPts val="4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Reminder: PAC is incomplete without voluntary contraceptive counseling and service provision.</a:t>
            </a:r>
          </a:p>
          <a:p>
            <a:pPr lvl="1">
              <a:spcBef>
                <a:spcPts val="450"/>
              </a:spcBef>
              <a:buClr>
                <a:schemeClr val="tx2"/>
              </a:buClr>
            </a:pPr>
            <a:endParaRPr lang="en-US" altLang="en-US" sz="1600" dirty="0">
              <a:solidFill>
                <a:srgbClr val="1FBE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60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042197"/>
            <a:ext cx="8647545" cy="358402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the parts of MVA equipment and select the correct size syringe and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locally applicable, for EVA and/or FSE: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the parts of the EVA and/or FSE equipment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Select the correct size cannula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Demonstrate the ability to assemble, test, and prepare MVA, EVA, or FSE equipment.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the VA procedure using MVA, EVA, or FSE, according to the steps outlined.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Demonstrate appropriate counseling before, during, and after the procedure.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Recognize and solve technical and/or procedural problems.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Record complete, accurate case information in client charts, logbooks, and other forms.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7565"/>
            <a:ext cx="8229600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Before the Procedure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hand hygiene.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Don personal protective equipment.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Drape the client.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Cleanse the cervix and vagina with an antiseptic solution.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During the Procedure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sterile instruments and equipment.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 gentle surgical techniques.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Infection Prevention</a:t>
            </a:r>
          </a:p>
        </p:txBody>
      </p:sp>
    </p:spTree>
    <p:extLst>
      <p:ext uri="{BB962C8B-B14F-4D97-AF65-F5344CB8AC3E}">
        <p14:creationId xmlns:p14="http://schemas.microsoft.com/office/powerpoint/2010/main" val="4000584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35729"/>
            <a:ext cx="8229600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After the Procedure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Undertake proper waste management tasks.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surgical gloves and wash hands thoroughly with soap and water. 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post-procedure instructions to the client.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Administer antibiotics, as applicable.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Infection Prevention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6070004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76654" y="1171158"/>
            <a:ext cx="5459883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may face various problems when performing and after completing VA procedures.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includes technical problems with equipment and medical problems with the procedure. 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Most problems are not serious, and, if recognized and corrected or treated immediately, will not affect client results or recovery.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Managing Common Problems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66D8C771-3751-F8CE-B8DB-0D78FF054C61}"/>
              </a:ext>
            </a:extLst>
          </p:cNvPr>
          <p:cNvSpPr/>
          <p:nvPr/>
        </p:nvSpPr>
        <p:spPr>
          <a:xfrm>
            <a:off x="6331974" y="1171158"/>
            <a:ext cx="2471558" cy="2053823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3E1DF3F-E5F1-3E41-438D-909A5E212109}"/>
              </a:ext>
            </a:extLst>
          </p:cNvPr>
          <p:cNvSpPr txBox="1">
            <a:spLocks/>
          </p:cNvSpPr>
          <p:nvPr/>
        </p:nvSpPr>
        <p:spPr>
          <a:xfrm>
            <a:off x="6479458" y="1306027"/>
            <a:ext cx="2187888" cy="183046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7938" lvl="1">
              <a:spcBef>
                <a:spcPts val="4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Reminder: Problems can occur even under ideal circumstances. Identifying issues early and acting immediately are key to success.</a:t>
            </a:r>
          </a:p>
          <a:p>
            <a:pPr lvl="1">
              <a:spcBef>
                <a:spcPts val="450"/>
              </a:spcBef>
              <a:buClr>
                <a:schemeClr val="tx2"/>
              </a:buClr>
            </a:pPr>
            <a:endParaRPr lang="en-US" altLang="en-US" sz="1600" dirty="0">
              <a:solidFill>
                <a:srgbClr val="1FBEC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2894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76653" y="1172277"/>
            <a:ext cx="8323217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Full Syringe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Close the pinch valve of the syringe.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Disconnect the syringe, leaving the tip of the cannula inside the uterus.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Empty the syringe into a container for later inspection.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you only have one syringe available, reestablish the vacuum in the syringe, reconnect it to the cannula, and resume the aspiration.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Alternately, if there is a second prepared syringe available, switch syringes.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Technical Problems with Equipment</a:t>
            </a:r>
          </a:p>
        </p:txBody>
      </p:sp>
    </p:spTree>
    <p:extLst>
      <p:ext uri="{BB962C8B-B14F-4D97-AF65-F5344CB8AC3E}">
        <p14:creationId xmlns:p14="http://schemas.microsoft.com/office/powerpoint/2010/main" val="4239501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073955"/>
            <a:ext cx="4222957" cy="369469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Cannula Withdrawn Prematurely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MVA: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the syringe and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Close the pinch valve of the syringe.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Disconnect and empty the syringe.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Reestablish the vacuum or use another prepared syringe.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Reinsert the cannula if not contaminated or insert a new sterile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Reconnect the syringe to the cannula, release the valve, and continue.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73307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Technical Problems with Equipment (continued)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0ACCA7F4-88B7-6ACC-CCF7-CEA3C0DCA851}"/>
              </a:ext>
            </a:extLst>
          </p:cNvPr>
          <p:cNvSpPr txBox="1">
            <a:spLocks/>
          </p:cNvSpPr>
          <p:nvPr/>
        </p:nvSpPr>
        <p:spPr>
          <a:xfrm>
            <a:off x="4982235" y="1480326"/>
            <a:ext cx="4006643" cy="25087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FSE or EVA: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 off the vacuum pump or machine and disconnect the tubing.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Reinsert the cannula if not contaminated or insert a new sterile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Reconnect the tubing to the vacuum and switch on or release the vacuum.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0441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73955"/>
            <a:ext cx="4006645" cy="369469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2"/>
                </a:solidFill>
              </a:rPr>
              <a:t>Cannula Clogged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MVA: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Close the pinch valve of the syringe.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the syringe and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material from the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Reinsert the cannula or insert a new sterile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Reestablish the vacuum or use another prepared syringe.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Reconnect the syringe to the cannula, release the valve, and continue.</a:t>
            </a:r>
          </a:p>
          <a:p>
            <a:pPr marL="342900" indent="-342900">
              <a:spcBef>
                <a:spcPts val="4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73307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Technical Problems with Equipment (continued)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0ACCA7F4-88B7-6ACC-CCF7-CEA3C0DCA851}"/>
              </a:ext>
            </a:extLst>
          </p:cNvPr>
          <p:cNvSpPr txBox="1">
            <a:spLocks/>
          </p:cNvSpPr>
          <p:nvPr/>
        </p:nvSpPr>
        <p:spPr>
          <a:xfrm>
            <a:off x="4680157" y="1472161"/>
            <a:ext cx="4006643" cy="262789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FSE or EVA: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 off the vacuum.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the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material from the cannula.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Reinsert the cannula or insert a new sterile cannula.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Switch on the vacuum and continue.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0553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76653" y="1172277"/>
            <a:ext cx="8323217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Syringe Does Not Maintain Vacuum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Lubricate the plunger and barrel with a drop of silicone.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this does not work, replace the O-ring.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this does not work, use another syringe.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Plunger Arm Breaks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Replace the syringe and plunger immediately and continue.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Avoid this by being gentle when creating the vacuum and ensuring both plunger arms are out of the barrel before releasing the plunger.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79342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Technical Problems with Equipment (continued)</a:t>
            </a:r>
          </a:p>
        </p:txBody>
      </p:sp>
    </p:spTree>
    <p:extLst>
      <p:ext uri="{BB962C8B-B14F-4D97-AF65-F5344CB8AC3E}">
        <p14:creationId xmlns:p14="http://schemas.microsoft.com/office/powerpoint/2010/main" val="13253528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76653" y="1172277"/>
            <a:ext cx="8519863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Less Tissue than Expected 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may indicate either: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already voided the products of conception before the procedure.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Client’s vaginal bleeding is not due to pregnancy nor to an incomplete abortion.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has an ectopic pregnancy.</a:t>
            </a:r>
          </a:p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Incomplete Evacuation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Avoid this by using the correct size cannula and watching for signs of completion.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this occurs, repeat the evacuation.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Medical Problems with the Procedure</a:t>
            </a:r>
          </a:p>
        </p:txBody>
      </p:sp>
    </p:spTree>
    <p:extLst>
      <p:ext uri="{BB962C8B-B14F-4D97-AF65-F5344CB8AC3E}">
        <p14:creationId xmlns:p14="http://schemas.microsoft.com/office/powerpoint/2010/main" val="19771770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01774"/>
            <a:ext cx="8293721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Uterine Perforation (rare)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Signs include cannula going through the uterine cavity beyond the expected uterine size, continuous and persistent vaginal bleeding, abdominal distension and/or rigidity, cervical motion tenderness, and shoulder pain.</a:t>
            </a:r>
          </a:p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Vaginal Bleeding Not Due to Pregnancy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may occur because of: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Estrogen-breakthrough bleeding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Progesterone-breakthrough bleeding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Uterine fibroids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66424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Medical Problems with the Procedure (continued)</a:t>
            </a:r>
          </a:p>
        </p:txBody>
      </p:sp>
    </p:spTree>
    <p:extLst>
      <p:ext uri="{BB962C8B-B14F-4D97-AF65-F5344CB8AC3E}">
        <p14:creationId xmlns:p14="http://schemas.microsoft.com/office/powerpoint/2010/main" val="34736471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76653" y="1172277"/>
            <a:ext cx="8519863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altLang="en-US" sz="1800" b="1" dirty="0">
                <a:solidFill>
                  <a:schemeClr val="tx2"/>
                </a:solidFill>
              </a:rPr>
              <a:t>Ectopic Pregnancy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Ectopic pregnancies can become dangerous (even deadly) if not treated quickly.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Signs include adnexal mass, fullness or bogginess in the pouch of Douglas, and/or hemoperitoneum. Quickly prepare client for referral if surgery </a:t>
            </a:r>
            <a:r>
              <a:rPr lang="en-US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is unavailable </a:t>
            </a: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on-site.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client with a history of any of the following is at higher risk: </a:t>
            </a:r>
          </a:p>
          <a:p>
            <a:pPr marL="742950" lvl="1" indent="-28575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Previous ectopic pregnancy or pregnancies</a:t>
            </a:r>
          </a:p>
          <a:p>
            <a:pPr marL="742950" lvl="1" indent="-28575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Pelvic infections</a:t>
            </a:r>
          </a:p>
          <a:p>
            <a:pPr marL="742950" lvl="1" indent="-28575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IUD or progestin-only contraceptive use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66424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Medical Problems with the Procedure (continued)</a:t>
            </a:r>
          </a:p>
        </p:txBody>
      </p:sp>
    </p:spTree>
    <p:extLst>
      <p:ext uri="{BB962C8B-B14F-4D97-AF65-F5344CB8AC3E}">
        <p14:creationId xmlns:p14="http://schemas.microsoft.com/office/powerpoint/2010/main" val="3364901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129252"/>
            <a:ext cx="8471141" cy="81585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b="1" dirty="0">
                <a:solidFill>
                  <a:schemeClr val="tx2"/>
                </a:solidFill>
              </a:rPr>
              <a:t>Manual vacuum aspiration (MVA)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uses a hand-held vacuum syringe and flexible plastic cannula to perform the evacuation. This method does not require electricity.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Types of VA Methods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BA770D-03D8-6E33-436E-BFECABE5B25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52" t="8470" r="7594" b="15340"/>
          <a:stretch/>
        </p:blipFill>
        <p:spPr>
          <a:xfrm>
            <a:off x="457200" y="3501655"/>
            <a:ext cx="2314120" cy="1438043"/>
          </a:xfrm>
          <a:prstGeom prst="rect">
            <a:avLst/>
          </a:prstGeom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087112-9D06-ED4A-70B2-A7B0FE8F20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03" t="14876" r="7927" b="14815"/>
          <a:stretch/>
        </p:blipFill>
        <p:spPr>
          <a:xfrm>
            <a:off x="457199" y="2163927"/>
            <a:ext cx="2314121" cy="1207368"/>
          </a:xfrm>
          <a:prstGeom prst="rect">
            <a:avLst/>
          </a:prstGeom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8A17093-ACD2-4206-C2AF-B35B98EDE8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05" r="5746" b="10481"/>
          <a:stretch/>
        </p:blipFill>
        <p:spPr>
          <a:xfrm>
            <a:off x="5383464" y="2163927"/>
            <a:ext cx="2138248" cy="245852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8D19A3E-4371-3BA3-140A-BE3E0E48B9A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824" t="9202" r="5906" b="5560"/>
          <a:stretch/>
        </p:blipFill>
        <p:spPr>
          <a:xfrm>
            <a:off x="3013169" y="2163927"/>
            <a:ext cx="2128446" cy="2458528"/>
          </a:xfrm>
          <a:prstGeom prst="rect">
            <a:avLst/>
          </a:prstGeom>
          <a:ln>
            <a:noFill/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F1B547A6-AF55-61FE-2DD4-98FB98F81153}"/>
              </a:ext>
            </a:extLst>
          </p:cNvPr>
          <p:cNvGrpSpPr/>
          <p:nvPr/>
        </p:nvGrpSpPr>
        <p:grpSpPr>
          <a:xfrm>
            <a:off x="3266901" y="4685258"/>
            <a:ext cx="1620982" cy="260716"/>
            <a:chOff x="457199" y="4540700"/>
            <a:chExt cx="1620982" cy="260716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C185BB3D-9366-C4ED-7A3E-3C131089ACA2}"/>
                </a:ext>
              </a:extLst>
            </p:cNvPr>
            <p:cNvSpPr/>
            <p:nvPr/>
          </p:nvSpPr>
          <p:spPr>
            <a:xfrm>
              <a:off x="457199" y="4540700"/>
              <a:ext cx="1620982" cy="26071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ontent Placeholder 1">
              <a:extLst>
                <a:ext uri="{FF2B5EF4-FFF2-40B4-BE49-F238E27FC236}">
                  <a16:creationId xmlns:a16="http://schemas.microsoft.com/office/drawing/2014/main" id="{7B0C127E-9A77-928F-6954-0503DB05080E}"/>
                </a:ext>
              </a:extLst>
            </p:cNvPr>
            <p:cNvSpPr txBox="1">
              <a:spLocks/>
            </p:cNvSpPr>
            <p:nvPr/>
          </p:nvSpPr>
          <p:spPr>
            <a:xfrm>
              <a:off x="561108" y="4585728"/>
              <a:ext cx="1413164" cy="170660"/>
            </a:xfrm>
            <a:prstGeom prst="rect">
              <a:avLst/>
            </a:prstGeom>
            <a:noFill/>
          </p:spPr>
          <p:txBody>
            <a:bodyPr vert="horz" lIns="68580" tIns="34290" rIns="68580" bIns="34290" numCol="1" spcCol="360000" rtlCol="0" anchor="t" anchorCtr="0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5pPr>
              <a:lvl6pPr marL="22860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b="1" i="1" dirty="0">
                  <a:solidFill>
                    <a:schemeClr val="bg1"/>
                  </a:solidFill>
                  <a:effectLst/>
                  <a:latin typeface="Arial Narrow" panose="020B0604020202020204" pitchFamily="34" charset="0"/>
                </a:rPr>
                <a:t>Source:</a:t>
              </a:r>
              <a:r>
                <a:rPr lang="en-US" sz="800" dirty="0">
                  <a:solidFill>
                    <a:schemeClr val="bg1"/>
                  </a:solidFill>
                  <a:effectLst/>
                  <a:latin typeface="Arial Narrow" panose="020B0604020202020204" pitchFamily="34" charset="0"/>
                </a:rPr>
                <a:t> Powell and Kapp. 2019</a:t>
              </a:r>
            </a:p>
            <a:p>
              <a:endParaRPr lang="en-US" dirty="0">
                <a:solidFill>
                  <a:srgbClr val="FFFFFF"/>
                </a:solidFill>
                <a:effectLst/>
                <a:latin typeface="Arial Narrow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126813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231338" y="1368611"/>
            <a:ext cx="4455462" cy="24062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Foot pump suction (FSE)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uses a foot pump suction evacuator with a flexible plastic cannula to obtain vacuum and perform the evacuation, using either intermittent or continuous suction. This method does not require electricity.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Types of VA Methods (continued)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BF7676-76EA-26D2-38F8-3CB0EF02CF5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34"/>
          <a:stretch/>
        </p:blipFill>
        <p:spPr>
          <a:xfrm>
            <a:off x="579664" y="1285480"/>
            <a:ext cx="2912992" cy="30100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95A5209-5B47-DA08-3802-D011CA0DB195}"/>
              </a:ext>
            </a:extLst>
          </p:cNvPr>
          <p:cNvSpPr txBox="1"/>
          <p:nvPr/>
        </p:nvSpPr>
        <p:spPr>
          <a:xfrm>
            <a:off x="457199" y="4262071"/>
            <a:ext cx="3316939" cy="36933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GB" sz="1050" dirty="0"/>
              <a:t>Source: Ningbo </a:t>
            </a:r>
            <a:r>
              <a:rPr lang="en-GB" sz="1050" dirty="0" err="1"/>
              <a:t>Tianhou</a:t>
            </a:r>
            <a:r>
              <a:rPr lang="en-GB" sz="1050" dirty="0"/>
              <a:t> Importers and Exporters Co. Ltd</a:t>
            </a:r>
          </a:p>
        </p:txBody>
      </p:sp>
    </p:spTree>
    <p:extLst>
      <p:ext uri="{BB962C8B-B14F-4D97-AF65-F5344CB8AC3E}">
        <p14:creationId xmlns:p14="http://schemas.microsoft.com/office/powerpoint/2010/main" val="4177495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1FF772-7E44-CC92-F37E-D6799BA7D6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02" t="2555"/>
          <a:stretch/>
        </p:blipFill>
        <p:spPr>
          <a:xfrm>
            <a:off x="457199" y="1210504"/>
            <a:ext cx="2136509" cy="3476137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C185BB3D-9366-C4ED-7A3E-3C131089ACA2}"/>
              </a:ext>
            </a:extLst>
          </p:cNvPr>
          <p:cNvSpPr/>
          <p:nvPr/>
        </p:nvSpPr>
        <p:spPr>
          <a:xfrm>
            <a:off x="972727" y="4505674"/>
            <a:ext cx="1620982" cy="30253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3247697" y="1210504"/>
            <a:ext cx="5439103" cy="238082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Electric </a:t>
            </a:r>
            <a:r>
              <a:rPr lang="en-US" b="1" dirty="0">
                <a:solidFill>
                  <a:schemeClr val="tx2"/>
                </a:solidFill>
              </a:rPr>
              <a:t>vacuum aspiration (E</a:t>
            </a:r>
            <a:r>
              <a:rPr lang="en-US" sz="1800" b="1" dirty="0">
                <a:solidFill>
                  <a:schemeClr val="tx2"/>
                </a:solidFill>
              </a:rPr>
              <a:t>VA)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uses an electric pump and cannula to evacuate the uterus using either intermittent or continuous suctioning. This method requires reliable electricity.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Types of VA Methods (continued)</a:t>
            </a: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B0C127E-9A77-928F-6954-0503DB05080E}"/>
              </a:ext>
            </a:extLst>
          </p:cNvPr>
          <p:cNvSpPr txBox="1">
            <a:spLocks/>
          </p:cNvSpPr>
          <p:nvPr/>
        </p:nvSpPr>
        <p:spPr>
          <a:xfrm>
            <a:off x="1045463" y="4595730"/>
            <a:ext cx="1413164" cy="21248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i="1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Source:</a:t>
            </a:r>
            <a:r>
              <a:rPr lang="en-US" sz="800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 Apex International. n.d.</a:t>
            </a:r>
          </a:p>
          <a:p>
            <a:endParaRPr lang="en-US" dirty="0">
              <a:solidFill>
                <a:srgbClr val="FFFFFF"/>
              </a:solidFill>
              <a:effectLst/>
              <a:latin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8073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3646"/>
            <a:ext cx="8603673" cy="337835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b="1" dirty="0">
                <a:solidFill>
                  <a:schemeClr val="tx2"/>
                </a:solidFill>
              </a:rPr>
              <a:t>How It Works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provider generates the vacuum in the syringe.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provider inserts a sterile cannula into the uterine cavity through the cervix.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provider connects the syringe to the cannula.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provider releases the valve, and through the established suction, empties the contents of the uterus into the syringe.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the syringe becomes full, the provider detaches and empties it, and generates vacuum again before reconnecting to the cannula and repeating the process.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MVA Basics</a:t>
            </a:r>
          </a:p>
        </p:txBody>
      </p:sp>
    </p:spTree>
    <p:extLst>
      <p:ext uri="{BB962C8B-B14F-4D97-AF65-F5344CB8AC3E}">
        <p14:creationId xmlns:p14="http://schemas.microsoft.com/office/powerpoint/2010/main" val="1082369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3646"/>
            <a:ext cx="8603673" cy="337835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>
              <a:spcBef>
                <a:spcPts val="1650"/>
              </a:spcBef>
              <a:buClr>
                <a:schemeClr val="tx2"/>
              </a:buClr>
            </a:pPr>
            <a:r>
              <a:rPr lang="en-US" b="1" dirty="0">
                <a:solidFill>
                  <a:schemeClr val="tx2"/>
                </a:solidFill>
              </a:rPr>
              <a:t>Equipment Benefits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does not require electricity.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portable.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syringe holds 60 cc of aspirate fluid and tissue.  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Single-valve, double-valve, and MVA Plus® syringes are compatible with other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cannulae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Reusable, but requires cleaning and decontamination.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MVA Basics (continued)</a:t>
            </a:r>
          </a:p>
        </p:txBody>
      </p:sp>
    </p:spTree>
    <p:extLst>
      <p:ext uri="{BB962C8B-B14F-4D97-AF65-F5344CB8AC3E}">
        <p14:creationId xmlns:p14="http://schemas.microsoft.com/office/powerpoint/2010/main" val="1335391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Basic Components of an MVA Kit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385FEAE-CC48-810A-594A-612F4278C092}"/>
              </a:ext>
            </a:extLst>
          </p:cNvPr>
          <p:cNvSpPr/>
          <p:nvPr/>
        </p:nvSpPr>
        <p:spPr>
          <a:xfrm>
            <a:off x="457200" y="4592638"/>
            <a:ext cx="1620982" cy="28886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FB120328-C04F-89B8-6298-9C6F5DE678BF}"/>
              </a:ext>
            </a:extLst>
          </p:cNvPr>
          <p:cNvSpPr txBox="1">
            <a:spLocks/>
          </p:cNvSpPr>
          <p:nvPr/>
        </p:nvSpPr>
        <p:spPr>
          <a:xfrm>
            <a:off x="561109" y="4637666"/>
            <a:ext cx="1413164" cy="1988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b="1" i="1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Source:</a:t>
            </a:r>
            <a:r>
              <a:rPr lang="en-US" sz="800" dirty="0">
                <a:solidFill>
                  <a:schemeClr val="bg1"/>
                </a:solidFill>
                <a:effectLst/>
                <a:latin typeface="Arial Narrow" panose="020B0604020202020204" pitchFamily="34" charset="0"/>
              </a:rPr>
              <a:t> EngenderHealth. 2004.</a:t>
            </a:r>
          </a:p>
        </p:txBody>
      </p:sp>
      <p:pic>
        <p:nvPicPr>
          <p:cNvPr id="5" name="Picture 4" descr="A syringe and needle&#10;&#10;Description automatically generated">
            <a:extLst>
              <a:ext uri="{FF2B5EF4-FFF2-40B4-BE49-F238E27FC236}">
                <a16:creationId xmlns:a16="http://schemas.microsoft.com/office/drawing/2014/main" id="{DAA9DE3A-DA83-481E-6414-90EFCE374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589" y="1288320"/>
            <a:ext cx="5486914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0046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FFD40F-E493-472A-B69C-66C2BD6EA883}">
  <ds:schemaRefs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c0c878b5-cd13-4fe0-ba3c-653e4c62e7a8"/>
    <ds:schemaRef ds:uri="http://purl.org/dc/elements/1.1/"/>
    <ds:schemaRef ds:uri="http://purl.org/dc/terms/"/>
    <ds:schemaRef ds:uri="http://schemas.microsoft.com/office/infopath/2007/PartnerControls"/>
    <ds:schemaRef ds:uri="b80a4965-1f2a-4cbc-98c5-618f6454ed52"/>
  </ds:schemaRefs>
</ds:datastoreItem>
</file>

<file path=customXml/itemProps3.xml><?xml version="1.0" encoding="utf-8"?>
<ds:datastoreItem xmlns:ds="http://schemas.openxmlformats.org/officeDocument/2006/customXml" ds:itemID="{BD668281-A25D-445F-8831-3A31A560E1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0a4965-1f2a-4cbc-98c5-618f6454ed52"/>
    <ds:schemaRef ds:uri="c0c878b5-cd13-4fe0-ba3c-653e4c62e7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7075</TotalTime>
  <Words>3021</Words>
  <Application>Microsoft Office PowerPoint</Application>
  <PresentationFormat>On-screen Show (16:9)</PresentationFormat>
  <Paragraphs>344</Paragraphs>
  <Slides>40</Slides>
  <Notes>39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Uterine Evacuation via  Vacuum Aspiration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Amy Agarwal</cp:lastModifiedBy>
  <cp:revision>187</cp:revision>
  <cp:lastPrinted>2018-10-18T16:54:54Z</cp:lastPrinted>
  <dcterms:created xsi:type="dcterms:W3CDTF">2018-09-19T10:31:19Z</dcterms:created>
  <dcterms:modified xsi:type="dcterms:W3CDTF">2024-07-11T19:41:19Z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